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64" r:id="rId3"/>
    <p:sldId id="265" r:id="rId4"/>
  </p:sldIdLst>
  <p:sldSz cx="6858000" cy="9906000" type="A4"/>
  <p:notesSz cx="6807200" cy="9939338"/>
  <p:defaultTextStyle>
    <a:defPPr>
      <a:defRPr lang="ja-JP"/>
    </a:defPPr>
    <a:lvl1pPr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1pPr>
    <a:lvl2pPr marL="455613" indent="-34925"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2pPr>
    <a:lvl3pPr marL="912813" indent="-73025"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3pPr>
    <a:lvl4pPr marL="1370013" indent="-109538"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4pPr>
    <a:lvl5pPr marL="1827213" indent="-147638" algn="l" defTabSz="455613" rtl="0" eaLnBrk="0" fontAlgn="base" hangingPunct="0">
      <a:spcBef>
        <a:spcPct val="0"/>
      </a:spcBef>
      <a:spcAft>
        <a:spcPct val="0"/>
      </a:spcAft>
      <a:defRPr kumimoji="1" kern="1200">
        <a:solidFill>
          <a:schemeClr val="tx1"/>
        </a:solidFill>
        <a:latin typeface="Calibri" pitchFamily="4" charset="0"/>
        <a:ea typeface="ＭＳ Ｐゴシック" pitchFamily="4" charset="-128"/>
        <a:cs typeface="+mn-cs"/>
      </a:defRPr>
    </a:lvl5pPr>
    <a:lvl6pPr marL="2286000" algn="l" defTabSz="914400" rtl="0" eaLnBrk="1" latinLnBrk="0" hangingPunct="1">
      <a:defRPr kumimoji="1" kern="1200">
        <a:solidFill>
          <a:schemeClr val="tx1"/>
        </a:solidFill>
        <a:latin typeface="Calibri" pitchFamily="4" charset="0"/>
        <a:ea typeface="ＭＳ Ｐゴシック" pitchFamily="4" charset="-128"/>
        <a:cs typeface="+mn-cs"/>
      </a:defRPr>
    </a:lvl6pPr>
    <a:lvl7pPr marL="2743200" algn="l" defTabSz="914400" rtl="0" eaLnBrk="1" latinLnBrk="0" hangingPunct="1">
      <a:defRPr kumimoji="1" kern="1200">
        <a:solidFill>
          <a:schemeClr val="tx1"/>
        </a:solidFill>
        <a:latin typeface="Calibri" pitchFamily="4" charset="0"/>
        <a:ea typeface="ＭＳ Ｐゴシック" pitchFamily="4" charset="-128"/>
        <a:cs typeface="+mn-cs"/>
      </a:defRPr>
    </a:lvl7pPr>
    <a:lvl8pPr marL="3200400" algn="l" defTabSz="914400" rtl="0" eaLnBrk="1" latinLnBrk="0" hangingPunct="1">
      <a:defRPr kumimoji="1" kern="1200">
        <a:solidFill>
          <a:schemeClr val="tx1"/>
        </a:solidFill>
        <a:latin typeface="Calibri" pitchFamily="4" charset="0"/>
        <a:ea typeface="ＭＳ Ｐゴシック" pitchFamily="4" charset="-128"/>
        <a:cs typeface="+mn-cs"/>
      </a:defRPr>
    </a:lvl8pPr>
    <a:lvl9pPr marL="3657600" algn="l" defTabSz="914400" rtl="0" eaLnBrk="1" latinLnBrk="0" hangingPunct="1">
      <a:defRPr kumimoji="1" kern="1200">
        <a:solidFill>
          <a:schemeClr val="tx1"/>
        </a:solidFill>
        <a:latin typeface="Calibri" pitchFamily="4" charset="0"/>
        <a:ea typeface="ＭＳ Ｐゴシック" pitchFamily="4" charset="-128"/>
        <a:cs typeface="+mn-cs"/>
      </a:defRPr>
    </a:lvl9pPr>
  </p:defaultTextStyle>
  <p:extLst>
    <p:ext uri="{521415D9-36F7-43E2-AB2F-B90AF26B5E84}">
      <p14:sectionLst xmlns:p14="http://schemas.microsoft.com/office/powerpoint/2010/main">
        <p14:section name="タイトルなしのセクション" id="{4F421235-73DE-46EF-AD72-02E32D0305D7}">
          <p14:sldIdLst>
            <p14:sldId id="257"/>
            <p14:sldId id="264"/>
            <p14:sldId id="265"/>
          </p14:sldIdLst>
        </p14:section>
      </p14:sectionLst>
    </p:ext>
    <p:ext uri="{EFAFB233-063F-42B5-8137-9DF3F51BA10A}">
      <p15:sldGuideLst xmlns:p15="http://schemas.microsoft.com/office/powerpoint/2012/main">
        <p15:guide id="1" orient="horz" pos="5819" userDrawn="1">
          <p15:clr>
            <a:srgbClr val="A4A3A4"/>
          </p15:clr>
        </p15:guide>
        <p15:guide id="2" orient="horz" pos="1011" userDrawn="1">
          <p15:clr>
            <a:srgbClr val="A4A3A4"/>
          </p15:clr>
        </p15:guide>
        <p15:guide id="3" orient="horz" pos="5048" userDrawn="1">
          <p15:clr>
            <a:srgbClr val="A4A3A4"/>
          </p15:clr>
        </p15:guide>
        <p15:guide id="4" orient="horz" pos="4912" userDrawn="1">
          <p15:clr>
            <a:srgbClr val="A4A3A4"/>
          </p15:clr>
        </p15:guide>
        <p15:guide id="5" pos="4156" userDrawn="1">
          <p15:clr>
            <a:srgbClr val="A4A3A4"/>
          </p15:clr>
        </p15:guide>
        <p15:guide id="7"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nemoto" initials="m" lastIdx="37" clrIdx="0"/>
  <p:cmAuthor id="1" name="菅野 祐典" initials="菅野" lastIdx="24" clrIdx="1"/>
  <p:cmAuthor id="2" name="pipuser" initials="p" lastIdx="69" clrIdx="2">
    <p:extLst>
      <p:ext uri="{19B8F6BF-5375-455C-9EA6-DF929625EA0E}">
        <p15:presenceInfo xmlns:p15="http://schemas.microsoft.com/office/powerpoint/2012/main" userId="pipuser" providerId="None"/>
      </p:ext>
    </p:extLst>
  </p:cmAuthor>
  <p:cmAuthor id="3" name="user0010@vectorinc2.onmicrosoft.com" initials="u" lastIdx="9" clrIdx="3">
    <p:extLst>
      <p:ext uri="{19B8F6BF-5375-455C-9EA6-DF929625EA0E}">
        <p15:presenceInfo xmlns:p15="http://schemas.microsoft.com/office/powerpoint/2012/main" userId="S::user0010@vectorinc2.onmicrosoft.com::3a87dac0-439b-4eef-ac46-c9feb772ca06" providerId="AD"/>
      </p:ext>
    </p:extLst>
  </p:cmAuthor>
  <p:cmAuthor id="4" name="村本 萌" initials="村本" lastIdx="6" clrIdx="4">
    <p:extLst>
      <p:ext uri="{19B8F6BF-5375-455C-9EA6-DF929625EA0E}">
        <p15:presenceInfo xmlns:p15="http://schemas.microsoft.com/office/powerpoint/2012/main" userId="村本 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175C0"/>
    <a:srgbClr val="FFFFFF"/>
    <a:srgbClr val="3B5210"/>
    <a:srgbClr val="00A342"/>
    <a:srgbClr val="F9B9F1"/>
    <a:srgbClr val="F369E3"/>
    <a:srgbClr val="4A9ED4"/>
    <a:srgbClr val="FDF200"/>
    <a:srgbClr val="FA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snapToObjects="1" showGuides="1">
      <p:cViewPr varScale="1">
        <p:scale>
          <a:sx n="89" d="100"/>
          <a:sy n="89" d="100"/>
        </p:scale>
        <p:origin x="3198" y="102"/>
      </p:cViewPr>
      <p:guideLst>
        <p:guide orient="horz" pos="5819"/>
        <p:guide orient="horz" pos="1011"/>
        <p:guide orient="horz" pos="5048"/>
        <p:guide orient="horz" pos="4912"/>
        <p:guide pos="4156"/>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375" cy="497367"/>
          </a:xfrm>
          <a:prstGeom prst="rect">
            <a:avLst/>
          </a:prstGeom>
        </p:spPr>
        <p:txBody>
          <a:bodyPr vert="horz" lIns="91538" tIns="45769" rIns="91538" bIns="45769" rtlCol="0"/>
          <a:lstStyle>
            <a:lvl1pPr algn="l" defTabSz="498282" eaLnBrk="1" fontAlgn="auto" hangingPunct="1">
              <a:spcBef>
                <a:spcPts val="0"/>
              </a:spcBef>
              <a:spcAft>
                <a:spcPts val="0"/>
              </a:spcAft>
              <a:defRPr sz="1200">
                <a:latin typeface="+mn-lt"/>
                <a:ea typeface="+mn-ea"/>
                <a:cs typeface="+mn-cs"/>
              </a:defRPr>
            </a:lvl1pPr>
          </a:lstStyle>
          <a:p>
            <a:pPr>
              <a:defRPr/>
            </a:pPr>
            <a:endParaRPr lang="ja-JP" altLang="en-US" dirty="0"/>
          </a:p>
        </p:txBody>
      </p:sp>
      <p:sp>
        <p:nvSpPr>
          <p:cNvPr id="3" name="日付プレースホルダー 2"/>
          <p:cNvSpPr>
            <a:spLocks noGrp="1"/>
          </p:cNvSpPr>
          <p:nvPr>
            <p:ph type="dt" idx="1"/>
          </p:nvPr>
        </p:nvSpPr>
        <p:spPr>
          <a:xfrm>
            <a:off x="3855221" y="2"/>
            <a:ext cx="2950374" cy="497367"/>
          </a:xfrm>
          <a:prstGeom prst="rect">
            <a:avLst/>
          </a:prstGeom>
        </p:spPr>
        <p:txBody>
          <a:bodyPr vert="horz" wrap="square" lIns="91538" tIns="45769" rIns="91538" bIns="45769"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50" charset="-128"/>
              </a:defRPr>
            </a:lvl1pPr>
          </a:lstStyle>
          <a:p>
            <a:pPr>
              <a:defRPr/>
            </a:pPr>
            <a:fld id="{2AD3708E-9FF1-48B6-B831-07AD6469525A}" type="datetime1">
              <a:rPr lang="ja-JP" altLang="en-US"/>
              <a:pPr>
                <a:defRPr/>
              </a:pPr>
              <a:t>2024/6/13</a:t>
            </a:fld>
            <a:endParaRPr lang="ja-JP" altLang="en-US" dirty="0"/>
          </a:p>
        </p:txBody>
      </p:sp>
      <p:sp>
        <p:nvSpPr>
          <p:cNvPr id="4" name="スライド イメージ プレースホルダー 3"/>
          <p:cNvSpPr>
            <a:spLocks noGrp="1" noRot="1" noChangeAspect="1"/>
          </p:cNvSpPr>
          <p:nvPr>
            <p:ph type="sldImg" idx="2"/>
          </p:nvPr>
        </p:nvSpPr>
        <p:spPr>
          <a:xfrm>
            <a:off x="2112963" y="744538"/>
            <a:ext cx="2581275" cy="3729037"/>
          </a:xfrm>
          <a:prstGeom prst="rect">
            <a:avLst/>
          </a:prstGeom>
          <a:noFill/>
          <a:ln w="12700">
            <a:solidFill>
              <a:prstClr val="black"/>
            </a:solidFill>
          </a:ln>
        </p:spPr>
        <p:txBody>
          <a:bodyPr vert="horz" lIns="91538" tIns="45769" rIns="91538" bIns="45769" rtlCol="0" anchor="ctr"/>
          <a:lstStyle/>
          <a:p>
            <a:pPr lvl="0"/>
            <a:endParaRPr lang="ja-JP" altLang="en-US" noProof="0" dirty="0"/>
          </a:p>
        </p:txBody>
      </p:sp>
      <p:sp>
        <p:nvSpPr>
          <p:cNvPr id="5" name="ノート プレースホルダー 4"/>
          <p:cNvSpPr>
            <a:spLocks noGrp="1"/>
          </p:cNvSpPr>
          <p:nvPr>
            <p:ph type="body" sz="quarter" idx="3"/>
          </p:nvPr>
        </p:nvSpPr>
        <p:spPr>
          <a:xfrm>
            <a:off x="680240" y="4722585"/>
            <a:ext cx="5446723" cy="4471502"/>
          </a:xfrm>
          <a:prstGeom prst="rect">
            <a:avLst/>
          </a:prstGeom>
        </p:spPr>
        <p:txBody>
          <a:bodyPr vert="horz" wrap="square" lIns="91538" tIns="45769" rIns="91538" bIns="45769"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1538" tIns="45769" rIns="91538" bIns="45769" rtlCol="0" anchor="b"/>
          <a:lstStyle>
            <a:lvl1pPr algn="l" defTabSz="498282" eaLnBrk="1" fontAlgn="auto" hangingPunct="1">
              <a:spcBef>
                <a:spcPts val="0"/>
              </a:spcBef>
              <a:spcAft>
                <a:spcPts val="0"/>
              </a:spcAft>
              <a:defRPr sz="1200">
                <a:latin typeface="+mn-lt"/>
                <a:ea typeface="+mn-ea"/>
                <a:cs typeface="+mn-cs"/>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wrap="square" lIns="91538" tIns="45769" rIns="91538" bIns="45769" numCol="1" anchor="b" anchorCtr="0" compatLnSpc="1">
            <a:prstTxWarp prst="textNoShape">
              <a:avLst/>
            </a:prstTxWarp>
          </a:bodyPr>
          <a:lstStyle>
            <a:lvl1pPr algn="r" eaLnBrk="1" hangingPunct="1">
              <a:defRPr sz="1200"/>
            </a:lvl1pPr>
          </a:lstStyle>
          <a:p>
            <a:pPr>
              <a:defRPr/>
            </a:pPr>
            <a:fld id="{841566AA-BCD1-4318-8D3E-70F17DAA4213}" type="slidenum">
              <a:rPr lang="ja-JP" altLang="en-US"/>
              <a:pPr>
                <a:defRPr/>
              </a:pPr>
              <a:t>‹#›</a:t>
            </a:fld>
            <a:endParaRPr lang="ja-JP" altLang="en-US" dirty="0"/>
          </a:p>
        </p:txBody>
      </p:sp>
    </p:spTree>
    <p:extLst>
      <p:ext uri="{BB962C8B-B14F-4D97-AF65-F5344CB8AC3E}">
        <p14:creationId xmlns:p14="http://schemas.microsoft.com/office/powerpoint/2010/main" val="2232170725"/>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kumimoji="1" sz="1200" kern="1200">
        <a:solidFill>
          <a:schemeClr val="tx1"/>
        </a:solidFill>
        <a:latin typeface="+mn-lt"/>
        <a:ea typeface="+mn-ea"/>
        <a:cs typeface="ＭＳ Ｐゴシック" pitchFamily="4" charset="-128"/>
      </a:defRPr>
    </a:lvl1pPr>
    <a:lvl2pPr marL="455613" algn="l" defTabSz="455613" rtl="0" eaLnBrk="0" fontAlgn="base" hangingPunct="0">
      <a:spcBef>
        <a:spcPct val="30000"/>
      </a:spcBef>
      <a:spcAft>
        <a:spcPct val="0"/>
      </a:spcAft>
      <a:defRPr kumimoji="1"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kumimoji="1"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kumimoji="1"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kumimoji="1" sz="1200" kern="1200">
        <a:solidFill>
          <a:schemeClr val="tx1"/>
        </a:solidFill>
        <a:latin typeface="+mn-lt"/>
        <a:ea typeface="+mn-ea"/>
        <a:cs typeface="+mn-cs"/>
      </a:defRPr>
    </a:lvl5pPr>
    <a:lvl6pPr marL="2285933" algn="l" defTabSz="457187" rtl="0" eaLnBrk="1" latinLnBrk="0" hangingPunct="1">
      <a:defRPr kumimoji="1" sz="1200" kern="1200">
        <a:solidFill>
          <a:schemeClr val="tx1"/>
        </a:solidFill>
        <a:latin typeface="+mn-lt"/>
        <a:ea typeface="+mn-ea"/>
        <a:cs typeface="+mn-cs"/>
      </a:defRPr>
    </a:lvl6pPr>
    <a:lvl7pPr marL="2743120" algn="l" defTabSz="457187" rtl="0" eaLnBrk="1" latinLnBrk="0" hangingPunct="1">
      <a:defRPr kumimoji="1" sz="1200" kern="1200">
        <a:solidFill>
          <a:schemeClr val="tx1"/>
        </a:solidFill>
        <a:latin typeface="+mn-lt"/>
        <a:ea typeface="+mn-ea"/>
        <a:cs typeface="+mn-cs"/>
      </a:defRPr>
    </a:lvl7pPr>
    <a:lvl8pPr marL="3200307" algn="l" defTabSz="457187" rtl="0" eaLnBrk="1" latinLnBrk="0" hangingPunct="1">
      <a:defRPr kumimoji="1" sz="1200" kern="1200">
        <a:solidFill>
          <a:schemeClr val="tx1"/>
        </a:solidFill>
        <a:latin typeface="+mn-lt"/>
        <a:ea typeface="+mn-ea"/>
        <a:cs typeface="+mn-cs"/>
      </a:defRPr>
    </a:lvl8pPr>
    <a:lvl9pPr marL="3657494" algn="l" defTabSz="45718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5867" y="3077283"/>
            <a:ext cx="5829300" cy="2123369"/>
          </a:xfrm>
          <a:prstGeom prst="rect">
            <a:avLst/>
          </a:prstGeom>
        </p:spPr>
        <p:txBody>
          <a:bodyPr lIns="83988" tIns="41994" rIns="83988" bIns="41994"/>
          <a:lstStyle/>
          <a:p>
            <a:r>
              <a:rPr lang="ja-JP" altLang="en-US" dirty="0"/>
              <a:t>マスター タイトルの書式設定</a:t>
            </a:r>
          </a:p>
        </p:txBody>
      </p:sp>
      <p:sp>
        <p:nvSpPr>
          <p:cNvPr id="3" name="サブタイトル 2"/>
          <p:cNvSpPr>
            <a:spLocks noGrp="1"/>
          </p:cNvSpPr>
          <p:nvPr>
            <p:ph type="subTitle" idx="1"/>
          </p:nvPr>
        </p:nvSpPr>
        <p:spPr>
          <a:xfrm>
            <a:off x="1040217" y="5613401"/>
            <a:ext cx="4800600" cy="2531533"/>
          </a:xfrm>
        </p:spPr>
        <p:txBody>
          <a:bodyPr/>
          <a:lstStyle>
            <a:lvl1pPr marL="0" indent="0" algn="ctr">
              <a:buNone/>
              <a:defRPr>
                <a:solidFill>
                  <a:schemeClr val="tx1">
                    <a:tint val="75000"/>
                  </a:schemeClr>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7" indent="0" algn="ctr">
              <a:buNone/>
              <a:defRPr>
                <a:solidFill>
                  <a:schemeClr val="tx1">
                    <a:tint val="75000"/>
                  </a:schemeClr>
                </a:solidFill>
              </a:defRPr>
            </a:lvl5pPr>
            <a:lvl6pPr marL="2285933" indent="0" algn="ctr">
              <a:buNone/>
              <a:defRPr>
                <a:solidFill>
                  <a:schemeClr val="tx1">
                    <a:tint val="75000"/>
                  </a:schemeClr>
                </a:solidFill>
              </a:defRPr>
            </a:lvl6pPr>
            <a:lvl7pPr marL="2743120" indent="0" algn="ctr">
              <a:buNone/>
              <a:defRPr>
                <a:solidFill>
                  <a:schemeClr val="tx1">
                    <a:tint val="75000"/>
                  </a:schemeClr>
                </a:solidFill>
              </a:defRPr>
            </a:lvl7pPr>
            <a:lvl8pPr marL="3200307" indent="0" algn="ctr">
              <a:buNone/>
              <a:defRPr>
                <a:solidFill>
                  <a:schemeClr val="tx1">
                    <a:tint val="75000"/>
                  </a:schemeClr>
                </a:solidFill>
              </a:defRPr>
            </a:lvl8pPr>
            <a:lvl9pPr marL="3657494" indent="0" algn="ctr">
              <a:buNone/>
              <a:defRPr>
                <a:solidFill>
                  <a:schemeClr val="tx1">
                    <a:tint val="75000"/>
                  </a:schemeClr>
                </a:solidFill>
              </a:defRPr>
            </a:lvl9pPr>
          </a:lstStyle>
          <a:p>
            <a:r>
              <a:rPr lang="ja-JP" altLang="en-US"/>
              <a:t>マスター サブタイトルの書式設定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テキスト プレースホルダー 2"/>
          <p:cNvSpPr>
            <a:spLocks noGrp="1"/>
          </p:cNvSpPr>
          <p:nvPr>
            <p:ph type="body" idx="1"/>
          </p:nvPr>
        </p:nvSpPr>
        <p:spPr bwMode="auto">
          <a:xfrm>
            <a:off x="342900" y="2311400"/>
            <a:ext cx="6172200" cy="6538913"/>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5613" rtl="0" eaLnBrk="0" fontAlgn="base" hangingPunct="0">
        <a:spcBef>
          <a:spcPct val="0"/>
        </a:spcBef>
        <a:spcAft>
          <a:spcPct val="0"/>
        </a:spcAft>
        <a:defRPr kumimoji="1" sz="4400" kern="1200">
          <a:solidFill>
            <a:schemeClr val="tx1"/>
          </a:solidFill>
          <a:latin typeface="+mj-lt"/>
          <a:ea typeface="+mj-ea"/>
          <a:cs typeface="ＭＳ Ｐゴシック" pitchFamily="4" charset="-128"/>
        </a:defRPr>
      </a:lvl1pPr>
      <a:lvl2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2pPr>
      <a:lvl3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3pPr>
      <a:lvl4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4pPr>
      <a:lvl5pPr algn="ctr" defTabSz="455613"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pitchFamily="4" charset="-128"/>
        </a:defRPr>
      </a:lvl5pPr>
      <a:lvl6pPr marL="419938"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6pPr>
      <a:lvl7pPr marL="839876"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7pPr>
      <a:lvl8pPr marL="1259815"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8pPr>
      <a:lvl9pPr marL="1679753" algn="ctr" defTabSz="456392"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1313" indent="-341313" algn="l" defTabSz="455613"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1363" indent="-284163" algn="l" defTabSz="4556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527"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7" rtl="0" eaLnBrk="1" latinLnBrk="0" hangingPunct="1">
        <a:defRPr kumimoji="1" sz="1800" kern="1200">
          <a:solidFill>
            <a:schemeClr val="tx1"/>
          </a:solidFill>
          <a:latin typeface="+mn-lt"/>
          <a:ea typeface="+mn-ea"/>
          <a:cs typeface="+mn-cs"/>
        </a:defRPr>
      </a:lvl1pPr>
      <a:lvl2pPr marL="457187" algn="l" defTabSz="457187" rtl="0" eaLnBrk="1" latinLnBrk="0" hangingPunct="1">
        <a:defRPr kumimoji="1" sz="1800" kern="1200">
          <a:solidFill>
            <a:schemeClr val="tx1"/>
          </a:solidFill>
          <a:latin typeface="+mn-lt"/>
          <a:ea typeface="+mn-ea"/>
          <a:cs typeface="+mn-cs"/>
        </a:defRPr>
      </a:lvl2pPr>
      <a:lvl3pPr marL="914373" algn="l" defTabSz="457187" rtl="0" eaLnBrk="1" latinLnBrk="0" hangingPunct="1">
        <a:defRPr kumimoji="1" sz="1800" kern="1200">
          <a:solidFill>
            <a:schemeClr val="tx1"/>
          </a:solidFill>
          <a:latin typeface="+mn-lt"/>
          <a:ea typeface="+mn-ea"/>
          <a:cs typeface="+mn-cs"/>
        </a:defRPr>
      </a:lvl3pPr>
      <a:lvl4pPr marL="1371560" algn="l" defTabSz="457187" rtl="0" eaLnBrk="1" latinLnBrk="0" hangingPunct="1">
        <a:defRPr kumimoji="1" sz="1800" kern="1200">
          <a:solidFill>
            <a:schemeClr val="tx1"/>
          </a:solidFill>
          <a:latin typeface="+mn-lt"/>
          <a:ea typeface="+mn-ea"/>
          <a:cs typeface="+mn-cs"/>
        </a:defRPr>
      </a:lvl4pPr>
      <a:lvl5pPr marL="1828747" algn="l" defTabSz="457187" rtl="0" eaLnBrk="1" latinLnBrk="0" hangingPunct="1">
        <a:defRPr kumimoji="1" sz="1800" kern="1200">
          <a:solidFill>
            <a:schemeClr val="tx1"/>
          </a:solidFill>
          <a:latin typeface="+mn-lt"/>
          <a:ea typeface="+mn-ea"/>
          <a:cs typeface="+mn-cs"/>
        </a:defRPr>
      </a:lvl5pPr>
      <a:lvl6pPr marL="2285933" algn="l" defTabSz="457187" rtl="0" eaLnBrk="1" latinLnBrk="0" hangingPunct="1">
        <a:defRPr kumimoji="1" sz="1800" kern="1200">
          <a:solidFill>
            <a:schemeClr val="tx1"/>
          </a:solidFill>
          <a:latin typeface="+mn-lt"/>
          <a:ea typeface="+mn-ea"/>
          <a:cs typeface="+mn-cs"/>
        </a:defRPr>
      </a:lvl6pPr>
      <a:lvl7pPr marL="2743120" algn="l" defTabSz="457187" rtl="0" eaLnBrk="1" latinLnBrk="0" hangingPunct="1">
        <a:defRPr kumimoji="1" sz="1800" kern="1200">
          <a:solidFill>
            <a:schemeClr val="tx1"/>
          </a:solidFill>
          <a:latin typeface="+mn-lt"/>
          <a:ea typeface="+mn-ea"/>
          <a:cs typeface="+mn-cs"/>
        </a:defRPr>
      </a:lvl7pPr>
      <a:lvl8pPr marL="3200307" algn="l" defTabSz="457187" rtl="0" eaLnBrk="1" latinLnBrk="0" hangingPunct="1">
        <a:defRPr kumimoji="1" sz="1800" kern="1200">
          <a:solidFill>
            <a:schemeClr val="tx1"/>
          </a:solidFill>
          <a:latin typeface="+mn-lt"/>
          <a:ea typeface="+mn-ea"/>
          <a:cs typeface="+mn-cs"/>
        </a:defRPr>
      </a:lvl8pPr>
      <a:lvl9pPr marL="3657494" algn="l" defTabSz="45718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8" Type="http://schemas.openxmlformats.org/officeDocument/2006/relationships/hyperlink" Target="https://www.pipjapan.co.jp/products/" TargetMode="External"/><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 Id="rId9" Type="http://schemas.openxmlformats.org/officeDocument/2006/relationships/hyperlink" Target="https://shop.pipjapan.co.jp/shop/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23">
            <a:extLst>
              <a:ext uri="{FF2B5EF4-FFF2-40B4-BE49-F238E27FC236}">
                <a16:creationId xmlns:a16="http://schemas.microsoft.com/office/drawing/2014/main" id="{19516A17-DD2E-46CE-99CE-61671CE06A51}"/>
              </a:ext>
            </a:extLst>
          </p:cNvPr>
          <p:cNvSpPr txBox="1"/>
          <p:nvPr/>
        </p:nvSpPr>
        <p:spPr>
          <a:xfrm>
            <a:off x="4727347" y="181260"/>
            <a:ext cx="2144082" cy="47756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r" eaLnBrk="1" hangingPunct="1">
              <a:defRPr/>
            </a:pPr>
            <a:endPar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endParaRPr>
          </a:p>
          <a:p>
            <a:pPr algn="r" eaLnBrk="1" hangingPunct="1">
              <a:defRPr/>
            </a:pPr>
            <a:r>
              <a:rPr lang="en-US" altLang="ja-JP" sz="900" dirty="0" smtClean="0">
                <a:latin typeface="游ゴシック" panose="020B0400000000000000" pitchFamily="50" charset="-128"/>
                <a:ea typeface="游ゴシック" panose="020B0400000000000000" pitchFamily="50" charset="-128"/>
                <a:cs typeface="メイリオ" panose="020B0604030504040204" pitchFamily="50" charset="-128"/>
              </a:rPr>
              <a:t>2024</a:t>
            </a:r>
            <a:r>
              <a:rPr lang="ja-JP" altLang="en-US" sz="900" dirty="0" smtClean="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900" dirty="0" smtClean="0">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900" smtClean="0">
                <a:latin typeface="游ゴシック" panose="020B0400000000000000" pitchFamily="50" charset="-128"/>
                <a:ea typeface="游ゴシック" panose="020B0400000000000000" pitchFamily="50" charset="-128"/>
                <a:cs typeface="メイリオ" panose="020B0604030504040204" pitchFamily="50" charset="-128"/>
              </a:rPr>
              <a:t>13</a:t>
            </a:r>
            <a:r>
              <a:rPr lang="ja-JP" altLang="en-US" sz="900" smtClean="0">
                <a:latin typeface="游ゴシック" panose="020B0400000000000000" pitchFamily="50" charset="-128"/>
                <a:ea typeface="游ゴシック" panose="020B0400000000000000" pitchFamily="50" charset="-128"/>
                <a:cs typeface="メイリオ" panose="020B0604030504040204" pitchFamily="50" charset="-128"/>
              </a:rPr>
              <a:t>日</a:t>
            </a:r>
            <a:endParaRPr lang="en-US"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a:p>
            <a:pPr algn="r" eaLnBrk="1" hangingPunct="1">
              <a:defRPr/>
            </a:pP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ピップ株式会社</a:t>
            </a:r>
            <a:endParaRPr lang="ja-JP"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1" name="テキスト 23">
            <a:extLst>
              <a:ext uri="{FF2B5EF4-FFF2-40B4-BE49-F238E27FC236}">
                <a16:creationId xmlns:a16="http://schemas.microsoft.com/office/drawing/2014/main" id="{94C61CAD-A92C-40C2-98E2-C47AA4044F4B}"/>
              </a:ext>
            </a:extLst>
          </p:cNvPr>
          <p:cNvSpPr txBox="1"/>
          <p:nvPr/>
        </p:nvSpPr>
        <p:spPr>
          <a:xfrm>
            <a:off x="-17439" y="391628"/>
            <a:ext cx="2144082" cy="21933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ja-JP"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026" name="Picture 2" descr="G:\共有ドライブ\ピップ\画像\ピップロゴマーク.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70" y="15786"/>
            <a:ext cx="1422674" cy="48846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574" y="1687130"/>
            <a:ext cx="6748480" cy="553998"/>
          </a:xfrm>
          <a:prstGeom prst="rect">
            <a:avLst/>
          </a:prstGeom>
        </p:spPr>
        <p:txBody>
          <a:bodyPr wrap="square">
            <a:spAutoFit/>
          </a:bodyPr>
          <a:lstStyle/>
          <a:p>
            <a:r>
              <a:rPr lang="ja-JP" altLang="en-US" sz="1000" dirty="0" smtClean="0">
                <a:latin typeface="游ゴシック" panose="020B0400000000000000" pitchFamily="50" charset="-128"/>
                <a:ea typeface="游ゴシック" panose="020B0400000000000000" pitchFamily="50" charset="-128"/>
              </a:rPr>
              <a:t>　ピップ</a:t>
            </a:r>
            <a:r>
              <a:rPr lang="ja-JP" altLang="en-US" sz="1000" dirty="0">
                <a:latin typeface="游ゴシック" panose="020B0400000000000000" pitchFamily="50" charset="-128"/>
                <a:ea typeface="游ゴシック" panose="020B0400000000000000" pitchFamily="50" charset="-128"/>
              </a:rPr>
              <a:t>株式会社（本社：大阪市中央区、代表取締役社長：松浦由治）は、磁気の力で血行を改善しコリをほぐす磁気治療器</a:t>
            </a:r>
            <a:r>
              <a:rPr lang="ja-JP" altLang="en-US" sz="1000" dirty="0" smtClean="0">
                <a:latin typeface="游ゴシック" panose="020B0400000000000000" pitchFamily="50" charset="-128"/>
                <a:ea typeface="游ゴシック" panose="020B0400000000000000" pitchFamily="50" charset="-128"/>
              </a:rPr>
              <a:t>「ピップマグネループ</a:t>
            </a:r>
            <a:r>
              <a:rPr lang="en-US" altLang="ja-JP" sz="1000" dirty="0" smtClean="0">
                <a:latin typeface="游ゴシック" panose="020B0400000000000000" pitchFamily="50" charset="-128"/>
                <a:ea typeface="游ゴシック" panose="020B0400000000000000" pitchFamily="50" charset="-128"/>
              </a:rPr>
              <a:t>MAX</a:t>
            </a:r>
            <a:r>
              <a:rPr lang="ja-JP" altLang="en-US" sz="1000" dirty="0" smtClean="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の新</a:t>
            </a:r>
            <a:r>
              <a:rPr lang="en-US" altLang="ja-JP" sz="1000" dirty="0">
                <a:latin typeface="游ゴシック" panose="020B0400000000000000" pitchFamily="50" charset="-128"/>
                <a:ea typeface="游ゴシック" panose="020B0400000000000000" pitchFamily="50" charset="-128"/>
              </a:rPr>
              <a:t>WEBCM</a:t>
            </a:r>
            <a:r>
              <a:rPr lang="ja-JP" altLang="en-US" sz="1000" dirty="0">
                <a:latin typeface="游ゴシック" panose="020B0400000000000000" pitchFamily="50" charset="-128"/>
                <a:ea typeface="游ゴシック" panose="020B0400000000000000" pitchFamily="50" charset="-128"/>
              </a:rPr>
              <a:t>「寝ている間にキイタ</a:t>
            </a:r>
            <a:r>
              <a:rPr lang="ja-JP" altLang="en-US" sz="1000" dirty="0" err="1">
                <a:latin typeface="游ゴシック" panose="020B0400000000000000" pitchFamily="50" charset="-128"/>
                <a:ea typeface="游ゴシック" panose="020B0400000000000000" pitchFamily="50" charset="-128"/>
              </a:rPr>
              <a:t>わよ篇</a:t>
            </a:r>
            <a:r>
              <a:rPr lang="ja-JP" altLang="en-US" sz="1000" dirty="0" smtClean="0">
                <a:latin typeface="游ゴシック" panose="020B0400000000000000" pitchFamily="50" charset="-128"/>
                <a:ea typeface="游ゴシック" panose="020B0400000000000000" pitchFamily="50" charset="-128"/>
              </a:rPr>
              <a:t>」全</a:t>
            </a:r>
            <a:r>
              <a:rPr lang="en-US" altLang="ja-JP" sz="1000" dirty="0" smtClean="0">
                <a:latin typeface="游ゴシック" panose="020B0400000000000000" pitchFamily="50" charset="-128"/>
                <a:ea typeface="游ゴシック" panose="020B0400000000000000" pitchFamily="50" charset="-128"/>
              </a:rPr>
              <a:t>2</a:t>
            </a:r>
            <a:r>
              <a:rPr lang="ja-JP" altLang="en-US" sz="1000" dirty="0" smtClean="0">
                <a:latin typeface="游ゴシック" panose="020B0400000000000000" pitchFamily="50" charset="-128"/>
                <a:ea typeface="游ゴシック" panose="020B0400000000000000" pitchFamily="50" charset="-128"/>
              </a:rPr>
              <a:t>篇を</a:t>
            </a:r>
            <a:r>
              <a:rPr lang="ja-JP" altLang="en-US" sz="1000" dirty="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2024</a:t>
            </a:r>
            <a:r>
              <a:rPr lang="ja-JP" altLang="en-US" sz="1000" dirty="0" smtClean="0">
                <a:latin typeface="游ゴシック" panose="020B0400000000000000" pitchFamily="50" charset="-128"/>
                <a:ea typeface="游ゴシック" panose="020B0400000000000000" pitchFamily="50" charset="-128"/>
              </a:rPr>
              <a:t>年</a:t>
            </a:r>
            <a:r>
              <a:rPr lang="en-US" altLang="ja-JP" sz="1000" dirty="0">
                <a:latin typeface="游ゴシック" panose="020B0400000000000000" pitchFamily="50" charset="-128"/>
                <a:ea typeface="游ゴシック" panose="020B0400000000000000" pitchFamily="50" charset="-128"/>
              </a:rPr>
              <a:t>6</a:t>
            </a:r>
            <a:r>
              <a:rPr lang="ja-JP" altLang="en-US" sz="1000" dirty="0" smtClean="0">
                <a:latin typeface="游ゴシック" panose="020B0400000000000000" pitchFamily="50" charset="-128"/>
                <a:ea typeface="游ゴシック" panose="020B0400000000000000" pitchFamily="50" charset="-128"/>
              </a:rPr>
              <a:t>月</a:t>
            </a:r>
            <a:r>
              <a:rPr lang="en-US" altLang="ja-JP" sz="1000" dirty="0" smtClean="0">
                <a:latin typeface="游ゴシック" panose="020B0400000000000000" pitchFamily="50" charset="-128"/>
                <a:ea typeface="游ゴシック" panose="020B0400000000000000" pitchFamily="50" charset="-128"/>
              </a:rPr>
              <a:t>10</a:t>
            </a:r>
            <a:r>
              <a:rPr lang="ja-JP" altLang="en-US" sz="1000" dirty="0" smtClean="0">
                <a:latin typeface="游ゴシック" panose="020B0400000000000000" pitchFamily="50" charset="-128"/>
                <a:ea typeface="游ゴシック" panose="020B0400000000000000" pitchFamily="50" charset="-128"/>
              </a:rPr>
              <a:t>日</a:t>
            </a:r>
            <a:r>
              <a:rPr lang="en-US" altLang="ja-JP" sz="1000" dirty="0" smtClean="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月</a:t>
            </a:r>
            <a:r>
              <a:rPr lang="en-US" altLang="ja-JP" sz="1000" dirty="0" smtClean="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より公開しました。</a:t>
            </a:r>
            <a:endParaRPr lang="ja-JP" altLang="en-US" sz="1000" dirty="0">
              <a:latin typeface="游ゴシック" panose="020B0400000000000000" pitchFamily="50" charset="-128"/>
              <a:ea typeface="游ゴシック" panose="020B0400000000000000" pitchFamily="50" charset="-128"/>
            </a:endParaRPr>
          </a:p>
        </p:txBody>
      </p:sp>
      <p:sp>
        <p:nvSpPr>
          <p:cNvPr id="23" name="正方形/長方形 22"/>
          <p:cNvSpPr/>
          <p:nvPr/>
        </p:nvSpPr>
        <p:spPr>
          <a:xfrm>
            <a:off x="34379" y="3772109"/>
            <a:ext cx="6679415" cy="246221"/>
          </a:xfrm>
          <a:prstGeom prst="rect">
            <a:avLst/>
          </a:prstGeom>
        </p:spPr>
        <p:txBody>
          <a:bodyPr wrap="square">
            <a:spAutoFit/>
          </a:bodyPr>
          <a:lstStyle/>
          <a:p>
            <a:r>
              <a:rPr lang="ja-JP" altLang="en-US" sz="1000" b="1" dirty="0" smtClean="0">
                <a:solidFill>
                  <a:srgbClr val="00B050"/>
                </a:solidFill>
                <a:latin typeface="游ゴシック" panose="020B0400000000000000" pitchFamily="50" charset="-128"/>
                <a:ea typeface="游ゴシック" panose="020B0400000000000000" pitchFamily="50" charset="-128"/>
              </a:rPr>
              <a:t>新</a:t>
            </a:r>
            <a:r>
              <a:rPr lang="en-US" altLang="ja-JP" sz="1000" b="1" dirty="0" smtClean="0">
                <a:solidFill>
                  <a:srgbClr val="00B050"/>
                </a:solidFill>
                <a:latin typeface="游ゴシック" panose="020B0400000000000000" pitchFamily="50" charset="-128"/>
                <a:ea typeface="游ゴシック" panose="020B0400000000000000" pitchFamily="50" charset="-128"/>
              </a:rPr>
              <a:t>CM</a:t>
            </a:r>
            <a:r>
              <a:rPr lang="ja-JP" altLang="en-US" sz="1000" b="1" dirty="0" smtClean="0">
                <a:solidFill>
                  <a:srgbClr val="00B050"/>
                </a:solidFill>
                <a:latin typeface="游ゴシック" panose="020B0400000000000000" pitchFamily="50" charset="-128"/>
                <a:ea typeface="游ゴシック" panose="020B0400000000000000" pitchFamily="50" charset="-128"/>
              </a:rPr>
              <a:t>概要</a:t>
            </a:r>
            <a:endParaRPr lang="ja-JP" altLang="en-US" sz="1000" b="1" dirty="0">
              <a:solidFill>
                <a:srgbClr val="00B050"/>
              </a:solidFill>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id="{EBB1661C-4641-4EFC-9737-CFD59E8DE80A}"/>
              </a:ext>
            </a:extLst>
          </p:cNvPr>
          <p:cNvSpPr/>
          <p:nvPr/>
        </p:nvSpPr>
        <p:spPr>
          <a:xfrm>
            <a:off x="49906" y="3775806"/>
            <a:ext cx="6696000" cy="216059"/>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76841" y="666808"/>
            <a:ext cx="6749669" cy="997436"/>
            <a:chOff x="55826" y="885729"/>
            <a:chExt cx="6749669" cy="964836"/>
          </a:xfrm>
        </p:grpSpPr>
        <p:sp>
          <p:nvSpPr>
            <p:cNvPr id="28" name="正方形/長方形 27">
              <a:extLst>
                <a:ext uri="{FF2B5EF4-FFF2-40B4-BE49-F238E27FC236}">
                  <a16:creationId xmlns:a16="http://schemas.microsoft.com/office/drawing/2014/main" id="{FF3D44AD-FF12-42AC-98A6-C66587791E4B}"/>
                </a:ext>
              </a:extLst>
            </p:cNvPr>
            <p:cNvSpPr/>
            <p:nvPr/>
          </p:nvSpPr>
          <p:spPr>
            <a:xfrm>
              <a:off x="66900" y="885730"/>
              <a:ext cx="6726168" cy="311662"/>
            </a:xfrm>
            <a:prstGeom prst="rect">
              <a:avLst/>
            </a:prstGeom>
            <a:solidFill>
              <a:srgbClr val="00A342"/>
            </a:solidFill>
            <a:ln w="38100">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F7D39E0-076F-4E38-9005-D225DD54BD54}"/>
                </a:ext>
              </a:extLst>
            </p:cNvPr>
            <p:cNvSpPr/>
            <p:nvPr/>
          </p:nvSpPr>
          <p:spPr>
            <a:xfrm>
              <a:off x="55826" y="885729"/>
              <a:ext cx="6738595" cy="964836"/>
            </a:xfrm>
            <a:prstGeom prst="rect">
              <a:avLst/>
            </a:prstGeom>
            <a:noFill/>
            <a:ln w="38100">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7481" y="900142"/>
              <a:ext cx="6718014" cy="311517"/>
            </a:xfrm>
            <a:prstGeom prst="rect">
              <a:avLst/>
            </a:prstGeom>
            <a:noFill/>
          </p:spPr>
          <p:txBody>
            <a:bodyPr wrap="square" rtlCol="0">
              <a:spAutoFit/>
            </a:bodyPr>
            <a:lstStyle/>
            <a:p>
              <a:pPr algn="ctr"/>
              <a:endParaRPr lang="ja-JP" altLang="en-US" b="1" dirty="0">
                <a:solidFill>
                  <a:schemeClr val="bg1"/>
                </a:solidFill>
                <a:latin typeface="游ゴシック" panose="020B0400000000000000" pitchFamily="50" charset="-128"/>
                <a:ea typeface="游ゴシック" panose="020B0400000000000000" pitchFamily="50" charset="-128"/>
              </a:endParaRPr>
            </a:p>
          </p:txBody>
        </p:sp>
      </p:grpSp>
      <p:sp>
        <p:nvSpPr>
          <p:cNvPr id="8" name="テキスト ボックス 7"/>
          <p:cNvSpPr txBox="1"/>
          <p:nvPr/>
        </p:nvSpPr>
        <p:spPr>
          <a:xfrm>
            <a:off x="87915" y="1039291"/>
            <a:ext cx="6726168" cy="584775"/>
          </a:xfrm>
          <a:prstGeom prst="rect">
            <a:avLst/>
          </a:prstGeom>
          <a:noFill/>
        </p:spPr>
        <p:txBody>
          <a:bodyPr wrap="square" rtlCol="0">
            <a:spAutoFit/>
          </a:bodyPr>
          <a:lstStyle/>
          <a:p>
            <a:pPr algn="ctr"/>
            <a:r>
              <a:rPr lang="ja-JP" altLang="en-US" sz="1600" b="1" dirty="0" smtClean="0">
                <a:latin typeface="游ゴシック" panose="020B0400000000000000" pitchFamily="50" charset="-128"/>
                <a:ea typeface="游ゴシック" panose="020B0400000000000000" pitchFamily="50" charset="-128"/>
              </a:rPr>
              <a:t>「ピップマグネループ</a:t>
            </a:r>
            <a:r>
              <a:rPr lang="en-US" altLang="ja-JP" sz="1600" b="1" dirty="0" smtClean="0">
                <a:latin typeface="游ゴシック" panose="020B0400000000000000" pitchFamily="50" charset="-128"/>
                <a:ea typeface="游ゴシック" panose="020B0400000000000000" pitchFamily="50" charset="-128"/>
              </a:rPr>
              <a:t>MAX</a:t>
            </a:r>
            <a:r>
              <a:rPr lang="ja-JP" altLang="en-US" sz="1600" b="1" dirty="0" smtClean="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新</a:t>
            </a:r>
            <a:r>
              <a:rPr lang="en-US" altLang="ja-JP" sz="1600" b="1" dirty="0" smtClean="0">
                <a:latin typeface="游ゴシック" panose="020B0400000000000000" pitchFamily="50" charset="-128"/>
                <a:ea typeface="游ゴシック" panose="020B0400000000000000" pitchFamily="50" charset="-128"/>
              </a:rPr>
              <a:t>WEBCM</a:t>
            </a:r>
          </a:p>
          <a:p>
            <a:pPr algn="ctr"/>
            <a:r>
              <a:rPr lang="ja-JP" altLang="en-US" sz="1600" b="1" dirty="0">
                <a:latin typeface="游ゴシック" panose="020B0400000000000000" pitchFamily="50" charset="-128"/>
                <a:ea typeface="游ゴシック" panose="020B0400000000000000" pitchFamily="50" charset="-128"/>
              </a:rPr>
              <a:t>「寝ている間にキイタ</a:t>
            </a:r>
            <a:r>
              <a:rPr lang="ja-JP" altLang="en-US" sz="1600" b="1" dirty="0" err="1">
                <a:latin typeface="游ゴシック" panose="020B0400000000000000" pitchFamily="50" charset="-128"/>
                <a:ea typeface="游ゴシック" panose="020B0400000000000000" pitchFamily="50" charset="-128"/>
              </a:rPr>
              <a:t>わよ篇</a:t>
            </a:r>
            <a:r>
              <a:rPr lang="ja-JP" altLang="en-US" sz="1600" b="1" dirty="0" smtClean="0">
                <a:latin typeface="游ゴシック" panose="020B0400000000000000" pitchFamily="50" charset="-128"/>
                <a:ea typeface="游ゴシック" panose="020B0400000000000000" pitchFamily="50" charset="-128"/>
              </a:rPr>
              <a:t>」 を</a:t>
            </a:r>
            <a:r>
              <a:rPr lang="en-US" altLang="ja-JP" sz="1600" b="1" dirty="0">
                <a:latin typeface="游ゴシック" panose="020B0400000000000000" pitchFamily="50" charset="-128"/>
                <a:ea typeface="游ゴシック" panose="020B0400000000000000" pitchFamily="50" charset="-128"/>
              </a:rPr>
              <a:t>6</a:t>
            </a:r>
            <a:r>
              <a:rPr lang="ja-JP" altLang="en-US" sz="1600" b="1" dirty="0" smtClean="0">
                <a:latin typeface="游ゴシック" panose="020B0400000000000000" pitchFamily="50" charset="-128"/>
                <a:ea typeface="游ゴシック" panose="020B0400000000000000" pitchFamily="50" charset="-128"/>
              </a:rPr>
              <a:t>月</a:t>
            </a:r>
            <a:r>
              <a:rPr lang="en-US" altLang="ja-JP" sz="1600" b="1" dirty="0" smtClean="0">
                <a:latin typeface="游ゴシック" panose="020B0400000000000000" pitchFamily="50" charset="-128"/>
                <a:ea typeface="游ゴシック" panose="020B0400000000000000" pitchFamily="50" charset="-128"/>
              </a:rPr>
              <a:t>10</a:t>
            </a:r>
            <a:r>
              <a:rPr lang="ja-JP" altLang="en-US" sz="1600" b="1" dirty="0" smtClean="0">
                <a:latin typeface="游ゴシック" panose="020B0400000000000000" pitchFamily="50" charset="-128"/>
                <a:ea typeface="游ゴシック" panose="020B0400000000000000" pitchFamily="50" charset="-128"/>
              </a:rPr>
              <a:t>日</a:t>
            </a:r>
            <a:r>
              <a:rPr lang="en-US" altLang="ja-JP" sz="1600" b="1" dirty="0" smtClean="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月</a:t>
            </a:r>
            <a:r>
              <a:rPr lang="en-US" altLang="ja-JP" sz="1600" b="1" dirty="0" smtClean="0">
                <a:latin typeface="游ゴシック" panose="020B0400000000000000" pitchFamily="50" charset="-128"/>
                <a:ea typeface="游ゴシック" panose="020B0400000000000000" pitchFamily="50" charset="-128"/>
              </a:rPr>
              <a:t>)</a:t>
            </a:r>
            <a:r>
              <a:rPr lang="ja-JP" altLang="en-US" sz="1600" b="1" dirty="0" smtClean="0">
                <a:latin typeface="游ゴシック" panose="020B0400000000000000" pitchFamily="50" charset="-128"/>
                <a:ea typeface="游ゴシック" panose="020B0400000000000000" pitchFamily="50" charset="-128"/>
              </a:rPr>
              <a:t>より公開</a:t>
            </a:r>
            <a:endParaRPr kumimoji="1" lang="ja-JP" altLang="en-US" sz="1600" dirty="0"/>
          </a:p>
        </p:txBody>
      </p:sp>
      <p:sp>
        <p:nvSpPr>
          <p:cNvPr id="9" name="テキスト ボックス 8"/>
          <p:cNvSpPr txBox="1"/>
          <p:nvPr/>
        </p:nvSpPr>
        <p:spPr>
          <a:xfrm>
            <a:off x="76841" y="674022"/>
            <a:ext cx="6737242" cy="369332"/>
          </a:xfrm>
          <a:prstGeom prst="rect">
            <a:avLst/>
          </a:prstGeom>
          <a:noFill/>
        </p:spPr>
        <p:txBody>
          <a:bodyPr wrap="square" rtlCol="0">
            <a:spAutoFit/>
          </a:bodyPr>
          <a:lstStyle/>
          <a:p>
            <a:pPr algn="ctr"/>
            <a:r>
              <a:rPr lang="ja-JP" altLang="en-US" b="1" dirty="0">
                <a:solidFill>
                  <a:schemeClr val="bg1"/>
                </a:solidFill>
                <a:latin typeface="游ゴシック" panose="020B0400000000000000" pitchFamily="50" charset="-128"/>
                <a:ea typeface="游ゴシック" panose="020B0400000000000000" pitchFamily="50" charset="-128"/>
              </a:rPr>
              <a:t>パワフルなオバチャーン</a:t>
            </a:r>
            <a:r>
              <a:rPr lang="ja-JP" altLang="en-US" b="1" dirty="0" smtClean="0">
                <a:solidFill>
                  <a:schemeClr val="bg1"/>
                </a:solidFill>
                <a:latin typeface="游ゴシック" panose="020B0400000000000000" pitchFamily="50" charset="-128"/>
                <a:ea typeface="游ゴシック" panose="020B0400000000000000" pitchFamily="50" charset="-128"/>
              </a:rPr>
              <a:t>から「</a:t>
            </a:r>
            <a:r>
              <a:rPr lang="ja-JP" altLang="en-US" b="1" dirty="0">
                <a:solidFill>
                  <a:schemeClr val="bg1"/>
                </a:solidFill>
                <a:latin typeface="游ゴシック" panose="020B0400000000000000" pitchFamily="50" charset="-128"/>
                <a:ea typeface="游ゴシック" panose="020B0400000000000000" pitchFamily="50" charset="-128"/>
              </a:rPr>
              <a:t>キイタ</a:t>
            </a:r>
            <a:r>
              <a:rPr lang="ja-JP" altLang="en-US" b="1" dirty="0" err="1">
                <a:solidFill>
                  <a:schemeClr val="bg1"/>
                </a:solidFill>
                <a:latin typeface="游ゴシック" panose="020B0400000000000000" pitchFamily="50" charset="-128"/>
                <a:ea typeface="游ゴシック" panose="020B0400000000000000" pitchFamily="50" charset="-128"/>
              </a:rPr>
              <a:t>わよ</a:t>
            </a:r>
            <a:r>
              <a:rPr lang="ja-JP" altLang="en-US" b="1" dirty="0">
                <a:solidFill>
                  <a:schemeClr val="bg1"/>
                </a:solidFill>
                <a:latin typeface="游ゴシック" panose="020B0400000000000000" pitchFamily="50" charset="-128"/>
                <a:ea typeface="游ゴシック" panose="020B0400000000000000" pitchFamily="50" charset="-128"/>
              </a:rPr>
              <a:t>」のメッセージ！！</a:t>
            </a:r>
            <a:endParaRPr kumimoji="1"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16" name="正方形/長方形 15"/>
          <p:cNvSpPr/>
          <p:nvPr/>
        </p:nvSpPr>
        <p:spPr>
          <a:xfrm>
            <a:off x="14050" y="5530033"/>
            <a:ext cx="6843950" cy="707886"/>
          </a:xfrm>
          <a:prstGeom prst="rect">
            <a:avLst/>
          </a:prstGeom>
        </p:spPr>
        <p:txBody>
          <a:bodyPr wrap="square">
            <a:spAutoFit/>
          </a:bodyPr>
          <a:lstStyle/>
          <a:p>
            <a:r>
              <a:rPr lang="ja-JP" altLang="en-US" sz="1000" dirty="0" smtClean="0">
                <a:latin typeface="游ゴシック" panose="020B0400000000000000" pitchFamily="50" charset="-128"/>
                <a:ea typeface="游ゴシック" panose="020B0400000000000000" pitchFamily="50" charset="-128"/>
              </a:rPr>
              <a:t>▼</a:t>
            </a:r>
            <a:r>
              <a:rPr lang="ja-JP" altLang="en-US" sz="1000" b="1" dirty="0" smtClean="0">
                <a:latin typeface="游ゴシック" panose="020B0400000000000000" pitchFamily="50" charset="-128"/>
                <a:ea typeface="游ゴシック" panose="020B0400000000000000" pitchFamily="50" charset="-128"/>
              </a:rPr>
              <a:t>ピップマグネループ</a:t>
            </a:r>
            <a:r>
              <a:rPr lang="en-US" altLang="ja-JP" sz="1000" b="1" dirty="0" smtClean="0">
                <a:latin typeface="游ゴシック" panose="020B0400000000000000" pitchFamily="50" charset="-128"/>
                <a:ea typeface="游ゴシック" panose="020B0400000000000000" pitchFamily="50" charset="-128"/>
              </a:rPr>
              <a:t>MAX</a:t>
            </a:r>
            <a:r>
              <a:rPr lang="ja-JP" altLang="en-US" sz="1000" b="1" dirty="0">
                <a:latin typeface="游ゴシック" panose="020B0400000000000000" pitchFamily="50" charset="-128"/>
                <a:ea typeface="游ゴシック" panose="020B0400000000000000" pitchFamily="50" charset="-128"/>
              </a:rPr>
              <a:t>「寝ている間にキイタ</a:t>
            </a:r>
            <a:r>
              <a:rPr lang="ja-JP" altLang="en-US" sz="1000" b="1" dirty="0" err="1">
                <a:latin typeface="游ゴシック" panose="020B0400000000000000" pitchFamily="50" charset="-128"/>
                <a:ea typeface="游ゴシック" panose="020B0400000000000000" pitchFamily="50" charset="-128"/>
              </a:rPr>
              <a:t>わよ篇</a:t>
            </a:r>
            <a:r>
              <a:rPr lang="ja-JP" altLang="en-US" sz="1000" b="1" dirty="0" smtClean="0">
                <a:latin typeface="游ゴシック" panose="020B0400000000000000" pitchFamily="50" charset="-128"/>
                <a:ea typeface="游ゴシック" panose="020B0400000000000000" pitchFamily="50" charset="-128"/>
              </a:rPr>
              <a:t>」</a:t>
            </a:r>
            <a:r>
              <a:rPr lang="en-US" altLang="ja-JP" sz="1000" b="1" dirty="0" smtClean="0">
                <a:latin typeface="游ゴシック" panose="020B0400000000000000" pitchFamily="50" charset="-128"/>
                <a:ea typeface="游ゴシック" panose="020B0400000000000000" pitchFamily="50" charset="-128"/>
              </a:rPr>
              <a:t>CM</a:t>
            </a:r>
            <a:r>
              <a:rPr lang="ja-JP" altLang="en-US" sz="1000" b="1" dirty="0">
                <a:latin typeface="游ゴシック" panose="020B0400000000000000" pitchFamily="50" charset="-128"/>
                <a:ea typeface="游ゴシック" panose="020B0400000000000000" pitchFamily="50" charset="-128"/>
              </a:rPr>
              <a:t>　概要</a:t>
            </a:r>
            <a:endParaRPr lang="ja-JP" altLang="en-US"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■公開日：</a:t>
            </a:r>
            <a:r>
              <a:rPr lang="en-US" altLang="ja-JP" sz="1000" dirty="0" smtClean="0">
                <a:latin typeface="游ゴシック" panose="020B0400000000000000" pitchFamily="50" charset="-128"/>
                <a:ea typeface="游ゴシック" panose="020B0400000000000000" pitchFamily="50" charset="-128"/>
              </a:rPr>
              <a:t>2024</a:t>
            </a:r>
            <a:r>
              <a:rPr lang="ja-JP" altLang="en-US" sz="1000" dirty="0" smtClean="0">
                <a:latin typeface="游ゴシック" panose="020B0400000000000000" pitchFamily="50" charset="-128"/>
                <a:ea typeface="游ゴシック" panose="020B0400000000000000" pitchFamily="50" charset="-128"/>
              </a:rPr>
              <a:t>年</a:t>
            </a:r>
            <a:r>
              <a:rPr lang="en-US" altLang="ja-JP" sz="1000" dirty="0">
                <a:latin typeface="游ゴシック" panose="020B0400000000000000" pitchFamily="50" charset="-128"/>
                <a:ea typeface="游ゴシック" panose="020B0400000000000000" pitchFamily="50" charset="-128"/>
              </a:rPr>
              <a:t>6</a:t>
            </a:r>
            <a:r>
              <a:rPr lang="ja-JP" altLang="en-US" sz="1000" dirty="0" smtClean="0">
                <a:latin typeface="游ゴシック" panose="020B0400000000000000" pitchFamily="50" charset="-128"/>
                <a:ea typeface="游ゴシック" panose="020B0400000000000000" pitchFamily="50" charset="-128"/>
              </a:rPr>
              <a:t>月</a:t>
            </a:r>
            <a:r>
              <a:rPr lang="en-US" altLang="ja-JP" sz="1000" dirty="0" smtClean="0">
                <a:latin typeface="游ゴシック" panose="020B0400000000000000" pitchFamily="50" charset="-128"/>
                <a:ea typeface="游ゴシック" panose="020B0400000000000000" pitchFamily="50" charset="-128"/>
              </a:rPr>
              <a:t>10</a:t>
            </a:r>
            <a:r>
              <a:rPr lang="ja-JP" altLang="en-US" sz="1000" dirty="0" smtClean="0">
                <a:latin typeface="游ゴシック" panose="020B0400000000000000" pitchFamily="50" charset="-128"/>
                <a:ea typeface="游ゴシック" panose="020B0400000000000000" pitchFamily="50" charset="-128"/>
              </a:rPr>
              <a:t>日（月）</a:t>
            </a:r>
            <a:endParaRPr lang="ja-JP" altLang="en-US" sz="1000" dirty="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■ランディングページ：</a:t>
            </a:r>
            <a:r>
              <a:rPr lang="en-US" altLang="ja-JP" sz="1000" dirty="0" smtClean="0">
                <a:latin typeface="游ゴシック" panose="020B0400000000000000" pitchFamily="50" charset="-128"/>
                <a:ea typeface="游ゴシック" panose="020B0400000000000000" pitchFamily="50" charset="-128"/>
              </a:rPr>
              <a:t>https</a:t>
            </a:r>
            <a:r>
              <a:rPr lang="en-US" altLang="ja-JP" sz="1000" dirty="0">
                <a:latin typeface="游ゴシック" panose="020B0400000000000000" pitchFamily="50" charset="-128"/>
                <a:ea typeface="游ゴシック" panose="020B0400000000000000" pitchFamily="50" charset="-128"/>
              </a:rPr>
              <a:t>://magneloop.pipjapan.co.jp/special/</a:t>
            </a:r>
            <a:endParaRPr lang="ja-JP" altLang="en-US"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■動画 </a:t>
            </a:r>
            <a:r>
              <a:rPr lang="en-US" altLang="ja-JP" sz="1000" dirty="0" smtClean="0">
                <a:latin typeface="游ゴシック" panose="020B0400000000000000" pitchFamily="50" charset="-128"/>
                <a:ea typeface="游ゴシック" panose="020B0400000000000000" pitchFamily="50" charset="-128"/>
              </a:rPr>
              <a:t>URL/ CM</a:t>
            </a:r>
            <a:r>
              <a:rPr lang="ja-JP" altLang="en-US" sz="1000" dirty="0" smtClean="0">
                <a:latin typeface="游ゴシック" panose="020B0400000000000000" pitchFamily="50" charset="-128"/>
                <a:ea typeface="游ゴシック" panose="020B0400000000000000" pitchFamily="50" charset="-128"/>
              </a:rPr>
              <a:t>カット</a:t>
            </a:r>
            <a:endParaRPr lang="en-US" altLang="ja-JP" sz="1000" dirty="0">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0" y="4014379"/>
            <a:ext cx="6888867" cy="1477328"/>
          </a:xfrm>
          <a:prstGeom prst="rect">
            <a:avLst/>
          </a:prstGeom>
        </p:spPr>
        <p:txBody>
          <a:bodyPr wrap="square">
            <a:spAutoFit/>
          </a:bodyPr>
          <a:lstStyle/>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CM</a:t>
            </a:r>
            <a:r>
              <a:rPr lang="ja-JP" altLang="en-US" sz="1000" dirty="0" smtClean="0">
                <a:latin typeface="游ゴシック" panose="020B0400000000000000" pitchFamily="50" charset="-128"/>
                <a:ea typeface="游ゴシック" panose="020B0400000000000000" pitchFamily="50" charset="-128"/>
              </a:rPr>
              <a:t>コンセプト</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ピップマグネループ</a:t>
            </a:r>
            <a:r>
              <a:rPr lang="en-US" altLang="ja-JP" sz="1000" dirty="0">
                <a:latin typeface="游ゴシック" panose="020B0400000000000000" pitchFamily="50" charset="-128"/>
                <a:ea typeface="游ゴシック" panose="020B0400000000000000" pitchFamily="50" charset="-128"/>
              </a:rPr>
              <a:t>MAX</a:t>
            </a:r>
            <a:r>
              <a:rPr lang="ja-JP" altLang="en-US" sz="1000" dirty="0">
                <a:latin typeface="游ゴシック" panose="020B0400000000000000" pitchFamily="50" charset="-128"/>
                <a:ea typeface="游ゴシック" panose="020B0400000000000000" pitchFamily="50" charset="-128"/>
              </a:rPr>
              <a:t>は、シリーズ最強</a:t>
            </a:r>
            <a:r>
              <a:rPr lang="ja-JP" altLang="en-US" sz="1000" dirty="0" smtClean="0">
                <a:latin typeface="游ゴシック" panose="020B0400000000000000" pitchFamily="50" charset="-128"/>
                <a:ea typeface="游ゴシック" panose="020B0400000000000000" pitchFamily="50" charset="-128"/>
              </a:rPr>
              <a:t>磁力</a:t>
            </a:r>
            <a:r>
              <a:rPr lang="en-US" altLang="ja-JP" sz="1000" dirty="0" smtClean="0">
                <a:latin typeface="游ゴシック" panose="020B0400000000000000" pitchFamily="50" charset="-128"/>
                <a:ea typeface="游ゴシック" panose="020B0400000000000000" pitchFamily="50" charset="-128"/>
              </a:rPr>
              <a:t>※</a:t>
            </a:r>
            <a:r>
              <a:rPr lang="ja-JP" altLang="en-US" sz="1000" dirty="0" smtClean="0">
                <a:latin typeface="游ゴシック" panose="020B0400000000000000" pitchFamily="50" charset="-128"/>
                <a:ea typeface="游ゴシック" panose="020B0400000000000000" pitchFamily="50" charset="-128"/>
              </a:rPr>
              <a:t>が</a:t>
            </a:r>
            <a:r>
              <a:rPr lang="ja-JP" altLang="en-US" sz="1000" dirty="0">
                <a:latin typeface="游ゴシック" panose="020B0400000000000000" pitchFamily="50" charset="-128"/>
                <a:ea typeface="游ゴシック" panose="020B0400000000000000" pitchFamily="50" charset="-128"/>
              </a:rPr>
              <a:t>ガンコなコリに効く商品です。朝から感じる肩コリに</a:t>
            </a:r>
            <a:r>
              <a:rPr lang="ja-JP" altLang="en-US" sz="1000" dirty="0" smtClean="0">
                <a:latin typeface="游ゴシック" panose="020B0400000000000000" pitchFamily="50" charset="-128"/>
                <a:ea typeface="游ゴシック" panose="020B0400000000000000" pitchFamily="50" charset="-128"/>
              </a:rPr>
              <a:t>悩むターゲット</a:t>
            </a:r>
            <a:r>
              <a:rPr lang="ja-JP" altLang="en-US" sz="1000" dirty="0">
                <a:latin typeface="游ゴシック" panose="020B0400000000000000" pitchFamily="50" charset="-128"/>
                <a:ea typeface="游ゴシック" panose="020B0400000000000000" pitchFamily="50" charset="-128"/>
              </a:rPr>
              <a:t>女性に向けて、パワフルな効果感のピップマグネループ</a:t>
            </a:r>
            <a:r>
              <a:rPr lang="en-US" altLang="ja-JP" sz="1000" dirty="0">
                <a:latin typeface="游ゴシック" panose="020B0400000000000000" pitchFamily="50" charset="-128"/>
                <a:ea typeface="游ゴシック" panose="020B0400000000000000" pitchFamily="50" charset="-128"/>
              </a:rPr>
              <a:t>MAX</a:t>
            </a:r>
            <a:r>
              <a:rPr lang="ja-JP" altLang="en-US" sz="1000" dirty="0">
                <a:latin typeface="游ゴシック" panose="020B0400000000000000" pitchFamily="50" charset="-128"/>
                <a:ea typeface="游ゴシック" panose="020B0400000000000000" pitchFamily="50" charset="-128"/>
              </a:rPr>
              <a:t>を「効く！」「寝ながら効く！」と</a:t>
            </a:r>
            <a:r>
              <a:rPr lang="ja-JP" altLang="en-US" sz="1000" dirty="0" smtClean="0">
                <a:latin typeface="游ゴシック" panose="020B0400000000000000" pitchFamily="50" charset="-128"/>
                <a:ea typeface="游ゴシック" panose="020B0400000000000000" pitchFamily="50" charset="-128"/>
              </a:rPr>
              <a:t>強く呼びかける</a:t>
            </a:r>
            <a:r>
              <a:rPr lang="ja-JP" altLang="en-US" sz="1000" dirty="0">
                <a:latin typeface="游ゴシック" panose="020B0400000000000000" pitchFamily="50" charset="-128"/>
                <a:ea typeface="游ゴシック" panose="020B0400000000000000" pitchFamily="50" charset="-128"/>
              </a:rPr>
              <a:t>ことで、商品とその効果感が強く印象に残るように制作しました。キャストは、商品のパワフル</a:t>
            </a:r>
            <a:r>
              <a:rPr lang="ja-JP" altLang="en-US" sz="1000" dirty="0" smtClean="0">
                <a:latin typeface="游ゴシック" panose="020B0400000000000000" pitchFamily="50" charset="-128"/>
                <a:ea typeface="游ゴシック" panose="020B0400000000000000" pitchFamily="50" charset="-128"/>
              </a:rPr>
              <a:t>な効き目</a:t>
            </a:r>
            <a:r>
              <a:rPr lang="ja-JP" altLang="en-US" sz="1000" dirty="0">
                <a:latin typeface="游ゴシック" panose="020B0400000000000000" pitchFamily="50" charset="-128"/>
                <a:ea typeface="游ゴシック" panose="020B0400000000000000" pitchFamily="50" charset="-128"/>
              </a:rPr>
              <a:t>を体現しながら、ターゲット女性に力強く商品を推奨する存在として、パワフルなオバチャーンをまとめる不動のセンター</a:t>
            </a:r>
            <a:r>
              <a:rPr lang="ja-JP" altLang="en-US" sz="1000" dirty="0" smtClean="0">
                <a:latin typeface="游ゴシック" panose="020B0400000000000000" pitchFamily="50" charset="-128"/>
                <a:ea typeface="游ゴシック" panose="020B0400000000000000" pitchFamily="50" charset="-128"/>
              </a:rPr>
              <a:t>、オバチャーンレッド</a:t>
            </a:r>
            <a:r>
              <a:rPr lang="ja-JP" altLang="en-US" sz="1000" dirty="0">
                <a:latin typeface="游ゴシック" panose="020B0400000000000000" pitchFamily="50" charset="-128"/>
                <a:ea typeface="游ゴシック" panose="020B0400000000000000" pitchFamily="50" charset="-128"/>
              </a:rPr>
              <a:t>を起用しました。コリに悩む方の中には、朝起きた時からすでに凝っている方が</a:t>
            </a:r>
            <a:r>
              <a:rPr lang="ja-JP" altLang="en-US" sz="1000" dirty="0" smtClean="0">
                <a:latin typeface="游ゴシック" panose="020B0400000000000000" pitchFamily="50" charset="-128"/>
                <a:ea typeface="游ゴシック" panose="020B0400000000000000" pitchFamily="50" charset="-128"/>
              </a:rPr>
              <a:t>多くいらっしゃり</a:t>
            </a:r>
            <a:r>
              <a:rPr lang="ja-JP" altLang="en-US" sz="1000" dirty="0">
                <a:latin typeface="游ゴシック" panose="020B0400000000000000" pitchFamily="50" charset="-128"/>
                <a:ea typeface="游ゴシック" panose="020B0400000000000000" pitchFamily="50" charset="-128"/>
              </a:rPr>
              <a:t>、「朝から凝っているとその日</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日が不安になるし気分が下がる</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」「朝起きた時から既に凝って</a:t>
            </a:r>
            <a:r>
              <a:rPr lang="ja-JP" altLang="en-US" sz="1000" dirty="0" smtClean="0">
                <a:latin typeface="游ゴシック" panose="020B0400000000000000" pitchFamily="50" charset="-128"/>
                <a:ea typeface="游ゴシック" panose="020B0400000000000000" pitchFamily="50" charset="-128"/>
              </a:rPr>
              <a:t>いる肩</a:t>
            </a:r>
            <a:r>
              <a:rPr lang="ja-JP" altLang="en-US" sz="1000" dirty="0">
                <a:latin typeface="游ゴシック" panose="020B0400000000000000" pitchFamily="50" charset="-128"/>
                <a:ea typeface="游ゴシック" panose="020B0400000000000000" pitchFamily="50" charset="-128"/>
              </a:rPr>
              <a:t>をどうにかしたい」という声をお聞きしたことをきっかけに今回の</a:t>
            </a:r>
            <a:r>
              <a:rPr lang="en-US" altLang="ja-JP" sz="1000" dirty="0">
                <a:latin typeface="游ゴシック" panose="020B0400000000000000" pitchFamily="50" charset="-128"/>
                <a:ea typeface="游ゴシック" panose="020B0400000000000000" pitchFamily="50" charset="-128"/>
              </a:rPr>
              <a:t>CM</a:t>
            </a:r>
            <a:r>
              <a:rPr lang="ja-JP" altLang="en-US" sz="1000" dirty="0">
                <a:latin typeface="游ゴシック" panose="020B0400000000000000" pitchFamily="50" charset="-128"/>
                <a:ea typeface="游ゴシック" panose="020B0400000000000000" pitchFamily="50" charset="-128"/>
              </a:rPr>
              <a:t>コンセプトを考えました。一人でも多くの首や肩のコリに悩む方に、今回のメッセージを届けられればと思っています。</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ピップマグネループシリーズ内</a:t>
            </a:r>
            <a:endParaRPr lang="en-US" altLang="ja-JP" sz="1000" dirty="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3"/>
          <a:stretch>
            <a:fillRect/>
          </a:stretch>
        </p:blipFill>
        <p:spPr>
          <a:xfrm>
            <a:off x="25661" y="6580353"/>
            <a:ext cx="1670449" cy="938865"/>
          </a:xfrm>
          <a:prstGeom prst="rect">
            <a:avLst/>
          </a:prstGeom>
        </p:spPr>
      </p:pic>
      <p:pic>
        <p:nvPicPr>
          <p:cNvPr id="5" name="図 4"/>
          <p:cNvPicPr>
            <a:picLocks noChangeAspect="1"/>
          </p:cNvPicPr>
          <p:nvPr/>
        </p:nvPicPr>
        <p:blipFill>
          <a:blip r:embed="rId4"/>
          <a:stretch>
            <a:fillRect/>
          </a:stretch>
        </p:blipFill>
        <p:spPr>
          <a:xfrm>
            <a:off x="1726601" y="6579467"/>
            <a:ext cx="1670449" cy="938865"/>
          </a:xfrm>
          <a:prstGeom prst="rect">
            <a:avLst/>
          </a:prstGeom>
        </p:spPr>
      </p:pic>
      <p:pic>
        <p:nvPicPr>
          <p:cNvPr id="6" name="図 5"/>
          <p:cNvPicPr>
            <a:picLocks noChangeAspect="1"/>
          </p:cNvPicPr>
          <p:nvPr/>
        </p:nvPicPr>
        <p:blipFill>
          <a:blip r:embed="rId5"/>
          <a:stretch>
            <a:fillRect/>
          </a:stretch>
        </p:blipFill>
        <p:spPr>
          <a:xfrm>
            <a:off x="3433859" y="6582801"/>
            <a:ext cx="1676545" cy="938865"/>
          </a:xfrm>
          <a:prstGeom prst="rect">
            <a:avLst/>
          </a:prstGeom>
        </p:spPr>
      </p:pic>
      <p:pic>
        <p:nvPicPr>
          <p:cNvPr id="7" name="図 6"/>
          <p:cNvPicPr>
            <a:picLocks noChangeAspect="1"/>
          </p:cNvPicPr>
          <p:nvPr/>
        </p:nvPicPr>
        <p:blipFill>
          <a:blip r:embed="rId6"/>
          <a:stretch>
            <a:fillRect/>
          </a:stretch>
        </p:blipFill>
        <p:spPr>
          <a:xfrm>
            <a:off x="5144054" y="6582801"/>
            <a:ext cx="1670449" cy="938865"/>
          </a:xfrm>
          <a:prstGeom prst="rect">
            <a:avLst/>
          </a:prstGeom>
        </p:spPr>
      </p:pic>
      <p:pic>
        <p:nvPicPr>
          <p:cNvPr id="11" name="図 10"/>
          <p:cNvPicPr>
            <a:picLocks noChangeAspect="1"/>
          </p:cNvPicPr>
          <p:nvPr/>
        </p:nvPicPr>
        <p:blipFill>
          <a:blip r:embed="rId7"/>
          <a:stretch>
            <a:fillRect/>
          </a:stretch>
        </p:blipFill>
        <p:spPr>
          <a:xfrm>
            <a:off x="21295" y="7583342"/>
            <a:ext cx="1670449" cy="938865"/>
          </a:xfrm>
          <a:prstGeom prst="rect">
            <a:avLst/>
          </a:prstGeom>
        </p:spPr>
      </p:pic>
      <p:pic>
        <p:nvPicPr>
          <p:cNvPr id="15" name="図 14"/>
          <p:cNvPicPr>
            <a:picLocks noChangeAspect="1"/>
          </p:cNvPicPr>
          <p:nvPr/>
        </p:nvPicPr>
        <p:blipFill>
          <a:blip r:embed="rId8"/>
          <a:stretch>
            <a:fillRect/>
          </a:stretch>
        </p:blipFill>
        <p:spPr>
          <a:xfrm>
            <a:off x="1724461" y="7583343"/>
            <a:ext cx="1670449" cy="938865"/>
          </a:xfrm>
          <a:prstGeom prst="rect">
            <a:avLst/>
          </a:prstGeom>
        </p:spPr>
      </p:pic>
      <p:pic>
        <p:nvPicPr>
          <p:cNvPr id="19" name="図 18"/>
          <p:cNvPicPr>
            <a:picLocks noChangeAspect="1"/>
          </p:cNvPicPr>
          <p:nvPr/>
        </p:nvPicPr>
        <p:blipFill>
          <a:blip r:embed="rId9"/>
          <a:stretch>
            <a:fillRect/>
          </a:stretch>
        </p:blipFill>
        <p:spPr>
          <a:xfrm>
            <a:off x="3403047" y="2241128"/>
            <a:ext cx="2604913" cy="1464074"/>
          </a:xfrm>
          <a:prstGeom prst="rect">
            <a:avLst/>
          </a:prstGeom>
        </p:spPr>
      </p:pic>
      <p:pic>
        <p:nvPicPr>
          <p:cNvPr id="20" name="図 19"/>
          <p:cNvPicPr>
            <a:picLocks noChangeAspect="1"/>
          </p:cNvPicPr>
          <p:nvPr/>
        </p:nvPicPr>
        <p:blipFill>
          <a:blip r:embed="rId10"/>
          <a:stretch>
            <a:fillRect/>
          </a:stretch>
        </p:blipFill>
        <p:spPr>
          <a:xfrm>
            <a:off x="5144987" y="7583343"/>
            <a:ext cx="1670449" cy="938865"/>
          </a:xfrm>
          <a:prstGeom prst="rect">
            <a:avLst/>
          </a:prstGeom>
        </p:spPr>
      </p:pic>
      <p:pic>
        <p:nvPicPr>
          <p:cNvPr id="42" name="図 41"/>
          <p:cNvPicPr>
            <a:picLocks noChangeAspect="1"/>
          </p:cNvPicPr>
          <p:nvPr/>
        </p:nvPicPr>
        <p:blipFill>
          <a:blip r:embed="rId7"/>
          <a:stretch>
            <a:fillRect/>
          </a:stretch>
        </p:blipFill>
        <p:spPr>
          <a:xfrm>
            <a:off x="637273" y="2251548"/>
            <a:ext cx="2586373" cy="1453654"/>
          </a:xfrm>
          <a:prstGeom prst="rect">
            <a:avLst/>
          </a:prstGeom>
        </p:spPr>
      </p:pic>
      <p:pic>
        <p:nvPicPr>
          <p:cNvPr id="22" name="図 21"/>
          <p:cNvPicPr>
            <a:picLocks noChangeAspect="1"/>
          </p:cNvPicPr>
          <p:nvPr/>
        </p:nvPicPr>
        <p:blipFill>
          <a:blip r:embed="rId11"/>
          <a:stretch>
            <a:fillRect/>
          </a:stretch>
        </p:blipFill>
        <p:spPr>
          <a:xfrm>
            <a:off x="3441821" y="7583343"/>
            <a:ext cx="1670449" cy="938865"/>
          </a:xfrm>
          <a:prstGeom prst="rect">
            <a:avLst/>
          </a:prstGeom>
        </p:spPr>
      </p:pic>
      <p:sp>
        <p:nvSpPr>
          <p:cNvPr id="43" name="正方形/長方形 42"/>
          <p:cNvSpPr/>
          <p:nvPr/>
        </p:nvSpPr>
        <p:spPr>
          <a:xfrm>
            <a:off x="0" y="6211106"/>
            <a:ext cx="6748480" cy="400110"/>
          </a:xfrm>
          <a:prstGeom prst="rect">
            <a:avLst/>
          </a:prstGeom>
        </p:spPr>
        <p:txBody>
          <a:bodyPr wrap="square">
            <a:spAutoFit/>
          </a:bodyPr>
          <a:lstStyle/>
          <a:p>
            <a:r>
              <a:rPr lang="en-US" altLang="ja-JP" sz="1000" dirty="0">
                <a:latin typeface="游ゴシック" panose="020B0400000000000000" pitchFamily="50" charset="-128"/>
                <a:ea typeface="游ゴシック" panose="020B0400000000000000" pitchFamily="50" charset="-128"/>
              </a:rPr>
              <a:t>15</a:t>
            </a:r>
            <a:r>
              <a:rPr lang="ja-JP" altLang="en-US" sz="1000" dirty="0">
                <a:latin typeface="游ゴシック" panose="020B0400000000000000" pitchFamily="50" charset="-128"/>
                <a:ea typeface="游ゴシック" panose="020B0400000000000000" pitchFamily="50" charset="-128"/>
              </a:rPr>
              <a:t>秒篇</a:t>
            </a:r>
          </a:p>
          <a:p>
            <a:r>
              <a:rPr lang="en-US" altLang="ja-JP" sz="1000" dirty="0">
                <a:latin typeface="游ゴシック" panose="020B0400000000000000" pitchFamily="50" charset="-128"/>
                <a:ea typeface="游ゴシック" panose="020B0400000000000000" pitchFamily="50" charset="-128"/>
              </a:rPr>
              <a:t>URL</a:t>
            </a:r>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https://</a:t>
            </a:r>
            <a:r>
              <a:rPr lang="en-US" altLang="ja-JP" sz="1000" dirty="0" smtClean="0">
                <a:latin typeface="游ゴシック" panose="020B0400000000000000" pitchFamily="50" charset="-128"/>
                <a:ea typeface="游ゴシック" panose="020B0400000000000000" pitchFamily="50" charset="-128"/>
              </a:rPr>
              <a:t>www.youtube.com/watch?v=DEh-TInXsgE</a:t>
            </a:r>
            <a:endParaRPr lang="en-US" altLang="ja-JP" sz="1000" dirty="0">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2574" y="8539934"/>
            <a:ext cx="6748480" cy="400110"/>
          </a:xfrm>
          <a:prstGeom prst="rect">
            <a:avLst/>
          </a:prstGeom>
        </p:spPr>
        <p:txBody>
          <a:bodyPr wrap="square">
            <a:spAutoFit/>
          </a:bodyPr>
          <a:lstStyle/>
          <a:p>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秒篇</a:t>
            </a:r>
          </a:p>
          <a:p>
            <a:r>
              <a:rPr lang="en-US" altLang="ja-JP" sz="1000" dirty="0">
                <a:latin typeface="游ゴシック" panose="020B0400000000000000" pitchFamily="50" charset="-128"/>
                <a:ea typeface="游ゴシック" panose="020B0400000000000000" pitchFamily="50" charset="-128"/>
              </a:rPr>
              <a:t>URL</a:t>
            </a:r>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https://www.youtube.com/watch?v=wkGofHWObdY</a:t>
            </a:r>
          </a:p>
        </p:txBody>
      </p:sp>
      <p:pic>
        <p:nvPicPr>
          <p:cNvPr id="10" name="図 9"/>
          <p:cNvPicPr>
            <a:picLocks noChangeAspect="1"/>
          </p:cNvPicPr>
          <p:nvPr/>
        </p:nvPicPr>
        <p:blipFill>
          <a:blip r:embed="rId12"/>
          <a:stretch>
            <a:fillRect/>
          </a:stretch>
        </p:blipFill>
        <p:spPr>
          <a:xfrm>
            <a:off x="18723" y="8940044"/>
            <a:ext cx="1658256" cy="932769"/>
          </a:xfrm>
          <a:prstGeom prst="rect">
            <a:avLst/>
          </a:prstGeom>
        </p:spPr>
      </p:pic>
      <p:pic>
        <p:nvPicPr>
          <p:cNvPr id="12" name="図 11"/>
          <p:cNvPicPr>
            <a:picLocks noChangeAspect="1"/>
          </p:cNvPicPr>
          <p:nvPr/>
        </p:nvPicPr>
        <p:blipFill>
          <a:blip r:embed="rId13"/>
          <a:stretch>
            <a:fillRect/>
          </a:stretch>
        </p:blipFill>
        <p:spPr>
          <a:xfrm>
            <a:off x="1702431" y="8931941"/>
            <a:ext cx="1713124" cy="963251"/>
          </a:xfrm>
          <a:prstGeom prst="rect">
            <a:avLst/>
          </a:prstGeom>
        </p:spPr>
      </p:pic>
      <p:pic>
        <p:nvPicPr>
          <p:cNvPr id="21" name="図 20"/>
          <p:cNvPicPr>
            <a:picLocks noChangeAspect="1"/>
          </p:cNvPicPr>
          <p:nvPr/>
        </p:nvPicPr>
        <p:blipFill>
          <a:blip r:embed="rId14"/>
          <a:stretch>
            <a:fillRect/>
          </a:stretch>
        </p:blipFill>
        <p:spPr>
          <a:xfrm>
            <a:off x="3441007" y="8931941"/>
            <a:ext cx="1676545" cy="944962"/>
          </a:xfrm>
          <a:prstGeom prst="rect">
            <a:avLst/>
          </a:prstGeom>
        </p:spPr>
      </p:pic>
      <p:pic>
        <p:nvPicPr>
          <p:cNvPr id="26" name="図 25"/>
          <p:cNvPicPr>
            <a:picLocks noChangeAspect="1"/>
          </p:cNvPicPr>
          <p:nvPr/>
        </p:nvPicPr>
        <p:blipFill>
          <a:blip r:embed="rId15"/>
          <a:stretch>
            <a:fillRect/>
          </a:stretch>
        </p:blipFill>
        <p:spPr>
          <a:xfrm>
            <a:off x="5137958" y="8931941"/>
            <a:ext cx="1676545" cy="9449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23">
            <a:extLst>
              <a:ext uri="{FF2B5EF4-FFF2-40B4-BE49-F238E27FC236}">
                <a16:creationId xmlns:a16="http://schemas.microsoft.com/office/drawing/2014/main" id="{94C61CAD-A92C-40C2-98E2-C47AA4044F4B}"/>
              </a:ext>
            </a:extLst>
          </p:cNvPr>
          <p:cNvSpPr txBox="1"/>
          <p:nvPr/>
        </p:nvSpPr>
        <p:spPr>
          <a:xfrm>
            <a:off x="87519" y="437528"/>
            <a:ext cx="6675035" cy="731697"/>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900" dirty="0" smtClean="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　シリーズ</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最強</a:t>
            </a:r>
            <a:r>
              <a:rPr lang="ja-JP" altLang="en-US" sz="900" dirty="0" smtClean="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磁力で</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寝ている間に肩コリ改善ができる「ピップマグネループ</a:t>
            </a:r>
            <a:r>
              <a:rPr lang="en-US"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MAX</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」。今回の</a:t>
            </a:r>
            <a:r>
              <a:rPr lang="en-US"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CM</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は毎朝くり返す肩コリに悩む女性に向かって、そのパワフルな効き目を「キイタ</a:t>
            </a:r>
            <a:r>
              <a:rPr lang="ja-JP" altLang="en-US" sz="900" dirty="0" err="1">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わよ</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」「寝ている間にキイタ</a:t>
            </a:r>
            <a:r>
              <a:rPr lang="ja-JP" altLang="en-US" sz="900" dirty="0" err="1">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わよ</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」と、パワフルに割り込んでいき推奨する企画です。商品とその効き目を勢いよく、</a:t>
            </a:r>
            <a:r>
              <a:rPr lang="en-US"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MAX</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に印象に残すこと、そして「寝ている間」を印象づける緩急を意識しました。くり返し見たくなるような、頭で「キイタ</a:t>
            </a:r>
            <a:r>
              <a:rPr lang="ja-JP" altLang="en-US" sz="900" dirty="0" err="1">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わよ</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」の言葉がループしてしまうような、元気になる</a:t>
            </a:r>
            <a:r>
              <a:rPr lang="en-US"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CM</a:t>
            </a:r>
            <a:r>
              <a:rPr lang="ja-JP" altLang="en-US"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を目指したので、ぜひくり返す肩コリに悩む女性の方に商品の魅力が届くと嬉しいです</a:t>
            </a:r>
            <a:r>
              <a:rPr lang="ja-JP" altLang="en-US" sz="900" dirty="0" smtClean="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rPr>
              <a:t>。</a:t>
            </a:r>
            <a:endParaRPr lang="ja-JP" altLang="ja-JP" sz="900" dirty="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p:cNvSpPr/>
          <p:nvPr/>
        </p:nvSpPr>
        <p:spPr>
          <a:xfrm>
            <a:off x="87519" y="1364807"/>
            <a:ext cx="697627" cy="246221"/>
          </a:xfrm>
          <a:prstGeom prst="rect">
            <a:avLst/>
          </a:prstGeom>
        </p:spPr>
        <p:txBody>
          <a:bodyPr wrap="none">
            <a:spAutoFit/>
          </a:bodyPr>
          <a:lstStyle/>
          <a:p>
            <a:pPr latinLnBrk="1"/>
            <a:r>
              <a:rPr lang="ja-JP" altLang="en-US" sz="1000" b="1" i="0" dirty="0" smtClean="0">
                <a:solidFill>
                  <a:srgbClr val="00B050"/>
                </a:solidFill>
                <a:effectLst/>
                <a:latin typeface="游ゴシック" panose="020B0400000000000000" pitchFamily="50" charset="-128"/>
                <a:ea typeface="游ゴシック" panose="020B0400000000000000" pitchFamily="50" charset="-128"/>
              </a:rPr>
              <a:t>キャスト</a:t>
            </a:r>
            <a:endParaRPr lang="ja-JP" altLang="en-US" sz="1000" b="1" i="0" dirty="0">
              <a:solidFill>
                <a:srgbClr val="00B050"/>
              </a:solidFill>
              <a:effectLst/>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EBB1661C-4641-4EFC-9737-CFD59E8DE80A}"/>
              </a:ext>
            </a:extLst>
          </p:cNvPr>
          <p:cNvSpPr/>
          <p:nvPr/>
        </p:nvSpPr>
        <p:spPr>
          <a:xfrm>
            <a:off x="87519" y="1367403"/>
            <a:ext cx="6696000" cy="216059"/>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BB1661C-4641-4EFC-9737-CFD59E8DE80A}"/>
              </a:ext>
            </a:extLst>
          </p:cNvPr>
          <p:cNvSpPr/>
          <p:nvPr/>
        </p:nvSpPr>
        <p:spPr>
          <a:xfrm>
            <a:off x="94739" y="137284"/>
            <a:ext cx="6696000" cy="207655"/>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7519" y="125252"/>
            <a:ext cx="3390672" cy="246221"/>
          </a:xfrm>
          <a:prstGeom prst="rect">
            <a:avLst/>
          </a:prstGeom>
          <a:noFill/>
        </p:spPr>
        <p:txBody>
          <a:bodyPr wrap="none" rtlCol="0">
            <a:spAutoFit/>
          </a:bodyPr>
          <a:lstStyle/>
          <a:p>
            <a:r>
              <a:rPr kumimoji="1" lang="ja-JP" altLang="en-US" sz="1000" b="1" dirty="0" smtClean="0">
                <a:solidFill>
                  <a:srgbClr val="00B050"/>
                </a:solidFill>
                <a:latin typeface="游ゴシック" panose="020B0400000000000000" pitchFamily="50" charset="-128"/>
                <a:ea typeface="游ゴシック" panose="020B0400000000000000" pitchFamily="50" charset="-128"/>
              </a:rPr>
              <a:t>制作への想い：</a:t>
            </a:r>
            <a:r>
              <a:rPr lang="ja-JP" altLang="en-US" sz="1000" b="1" dirty="0">
                <a:solidFill>
                  <a:srgbClr val="00B050"/>
                </a:solidFill>
                <a:latin typeface="游ゴシック" panose="020B0400000000000000" pitchFamily="50" charset="-128"/>
                <a:ea typeface="游ゴシック" panose="020B0400000000000000" pitchFamily="50" charset="-128"/>
              </a:rPr>
              <a:t>クリエイティブ・</a:t>
            </a:r>
            <a:r>
              <a:rPr lang="ja-JP" altLang="en-US" sz="1000" b="1" dirty="0" smtClean="0">
                <a:solidFill>
                  <a:srgbClr val="00B050"/>
                </a:solidFill>
                <a:latin typeface="游ゴシック" panose="020B0400000000000000" pitchFamily="50" charset="-128"/>
                <a:ea typeface="游ゴシック" panose="020B0400000000000000" pitchFamily="50" charset="-128"/>
              </a:rPr>
              <a:t>ディレクターコメント</a:t>
            </a:r>
            <a:endParaRPr lang="en-US" altLang="ja-JP" sz="1000" b="1" dirty="0">
              <a:solidFill>
                <a:srgbClr val="00B050"/>
              </a:solidFill>
              <a:latin typeface="游ゴシック" panose="020B0400000000000000" pitchFamily="50" charset="-128"/>
              <a:ea typeface="游ゴシック" panose="020B0400000000000000" pitchFamily="50" charset="-128"/>
            </a:endParaRPr>
          </a:p>
        </p:txBody>
      </p:sp>
      <p:sp>
        <p:nvSpPr>
          <p:cNvPr id="42" name="正方形/長方形 41"/>
          <p:cNvSpPr/>
          <p:nvPr/>
        </p:nvSpPr>
        <p:spPr>
          <a:xfrm>
            <a:off x="8057" y="362589"/>
            <a:ext cx="6858000" cy="246221"/>
          </a:xfrm>
          <a:prstGeom prst="rect">
            <a:avLst/>
          </a:prstGeom>
        </p:spPr>
        <p:txBody>
          <a:bodyPr wrap="square">
            <a:spAutoFit/>
          </a:bodyPr>
          <a:lstStyle/>
          <a:p>
            <a:r>
              <a:rPr lang="ja-JP" altLang="en-US" sz="1000" dirty="0" smtClean="0">
                <a:latin typeface="游ゴシック" panose="020B0400000000000000" pitchFamily="50" charset="-128"/>
                <a:ea typeface="游ゴシック" panose="020B0400000000000000" pitchFamily="50" charset="-128"/>
              </a:rPr>
              <a:t>　</a:t>
            </a:r>
            <a:endParaRPr lang="en-US" altLang="ja-JP" sz="1000" dirty="0">
              <a:latin typeface="游ゴシック" panose="020B0400000000000000" pitchFamily="50" charset="-128"/>
              <a:ea typeface="游ゴシック" panose="020B0400000000000000" pitchFamily="50" charset="-128"/>
            </a:endParaRPr>
          </a:p>
        </p:txBody>
      </p:sp>
      <p:sp>
        <p:nvSpPr>
          <p:cNvPr id="25" name="正方形/長方形 24"/>
          <p:cNvSpPr/>
          <p:nvPr/>
        </p:nvSpPr>
        <p:spPr>
          <a:xfrm>
            <a:off x="190585" y="4956426"/>
            <a:ext cx="5336977" cy="2862322"/>
          </a:xfrm>
          <a:prstGeom prst="rect">
            <a:avLst/>
          </a:prstGeom>
        </p:spPr>
        <p:txBody>
          <a:bodyPr wrap="square">
            <a:spAutoFit/>
          </a:bodyPr>
          <a:lstStyle/>
          <a:p>
            <a:r>
              <a:rPr lang="ja-JP" altLang="en-US" sz="1000" dirty="0" smtClean="0">
                <a:solidFill>
                  <a:srgbClr val="3B3B3B"/>
                </a:solidFill>
                <a:latin typeface="游ゴシック" panose="020B0400000000000000" pitchFamily="50" charset="-128"/>
                <a:ea typeface="游ゴシック" panose="020B0400000000000000" pitchFamily="50" charset="-128"/>
              </a:rPr>
              <a:t>企画</a:t>
            </a:r>
            <a:r>
              <a:rPr lang="ja-JP" altLang="en-US" sz="1000" dirty="0">
                <a:solidFill>
                  <a:srgbClr val="3B3B3B"/>
                </a:solidFill>
                <a:latin typeface="游ゴシック" panose="020B0400000000000000" pitchFamily="50" charset="-128"/>
                <a:ea typeface="游ゴシック" panose="020B0400000000000000" pitchFamily="50" charset="-128"/>
              </a:rPr>
              <a:t>制作			</a:t>
            </a:r>
            <a:r>
              <a:rPr lang="ja-JP" altLang="en-US" sz="1000" dirty="0" smtClean="0">
                <a:solidFill>
                  <a:srgbClr val="3B3B3B"/>
                </a:solidFill>
                <a:latin typeface="游ゴシック" panose="020B0400000000000000" pitchFamily="50" charset="-128"/>
                <a:ea typeface="游ゴシック" panose="020B0400000000000000" pitchFamily="50" charset="-128"/>
              </a:rPr>
              <a:t>　：株式会社大広</a:t>
            </a:r>
            <a:endParaRPr lang="ja-JP" altLang="en-US" sz="1000" dirty="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クリエイティブディレクター	　</a:t>
            </a:r>
            <a:r>
              <a:rPr lang="ja-JP" altLang="en-US" sz="1000" dirty="0" smtClean="0">
                <a:solidFill>
                  <a:srgbClr val="3B3B3B"/>
                </a:solidFill>
                <a:latin typeface="游ゴシック" panose="020B0400000000000000" pitchFamily="50" charset="-128"/>
                <a:ea typeface="游ゴシック" panose="020B0400000000000000" pitchFamily="50" charset="-128"/>
              </a:rPr>
              <a:t>：</a:t>
            </a:r>
            <a:r>
              <a:rPr lang="ja-JP" altLang="en-US" sz="1000" dirty="0">
                <a:solidFill>
                  <a:srgbClr val="3B3B3B"/>
                </a:solidFill>
                <a:latin typeface="游ゴシック" panose="020B0400000000000000" pitchFamily="50" charset="-128"/>
                <a:ea typeface="游ゴシック" panose="020B0400000000000000" pitchFamily="50" charset="-128"/>
              </a:rPr>
              <a:t>軽部 陽子</a:t>
            </a:r>
          </a:p>
          <a:p>
            <a:r>
              <a:rPr lang="ja-JP" altLang="en-US" sz="1000" dirty="0">
                <a:solidFill>
                  <a:srgbClr val="3B3B3B"/>
                </a:solidFill>
                <a:latin typeface="游ゴシック" panose="020B0400000000000000" pitchFamily="50" charset="-128"/>
                <a:ea typeface="游ゴシック" panose="020B0400000000000000" pitchFamily="50" charset="-128"/>
              </a:rPr>
              <a:t>アートディレクター／</a:t>
            </a:r>
            <a:r>
              <a:rPr lang="ja-JP" altLang="en-US" sz="1000" dirty="0" smtClean="0">
                <a:solidFill>
                  <a:srgbClr val="3B3B3B"/>
                </a:solidFill>
                <a:latin typeface="游ゴシック" panose="020B0400000000000000" pitchFamily="50" charset="-128"/>
                <a:ea typeface="游ゴシック" panose="020B0400000000000000" pitchFamily="50" charset="-128"/>
              </a:rPr>
              <a:t>デザイナー ：</a:t>
            </a:r>
            <a:r>
              <a:rPr lang="ja-JP" altLang="en-US" sz="1000" dirty="0">
                <a:solidFill>
                  <a:srgbClr val="3B3B3B"/>
                </a:solidFill>
                <a:latin typeface="游ゴシック" panose="020B0400000000000000" pitchFamily="50" charset="-128"/>
                <a:ea typeface="游ゴシック" panose="020B0400000000000000" pitchFamily="50" charset="-128"/>
              </a:rPr>
              <a:t>岩永 大希</a:t>
            </a:r>
          </a:p>
          <a:p>
            <a:r>
              <a:rPr lang="ja-JP" altLang="en-US" sz="1000" dirty="0">
                <a:solidFill>
                  <a:srgbClr val="3B3B3B"/>
                </a:solidFill>
                <a:latin typeface="游ゴシック" panose="020B0400000000000000" pitchFamily="50" charset="-128"/>
                <a:ea typeface="游ゴシック" panose="020B0400000000000000" pitchFamily="50" charset="-128"/>
              </a:rPr>
              <a:t>プランナー／コピーライター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太田 有紀・関根 彩加</a:t>
            </a:r>
          </a:p>
          <a:p>
            <a:r>
              <a:rPr lang="ja-JP" altLang="en-US" sz="1000" dirty="0" smtClean="0">
                <a:solidFill>
                  <a:srgbClr val="3B3B3B"/>
                </a:solidFill>
                <a:latin typeface="游ゴシック" panose="020B0400000000000000" pitchFamily="50" charset="-128"/>
                <a:ea typeface="游ゴシック" panose="020B0400000000000000" pitchFamily="50" charset="-128"/>
              </a:rPr>
              <a:t>ビジネスプロデューサー　　　    ：</a:t>
            </a:r>
            <a:r>
              <a:rPr lang="ja-JP" altLang="en-US" sz="1000" dirty="0">
                <a:solidFill>
                  <a:srgbClr val="3B3B3B"/>
                </a:solidFill>
                <a:latin typeface="游ゴシック" panose="020B0400000000000000" pitchFamily="50" charset="-128"/>
                <a:ea typeface="游ゴシック" panose="020B0400000000000000" pitchFamily="50" charset="-128"/>
              </a:rPr>
              <a:t>山内 康裕・山下 有紀・首藤 貴史・山岸 由季</a:t>
            </a:r>
          </a:p>
          <a:p>
            <a:r>
              <a:rPr lang="ja-JP" altLang="en-US" sz="1000" dirty="0">
                <a:solidFill>
                  <a:srgbClr val="3B3B3B"/>
                </a:solidFill>
                <a:latin typeface="游ゴシック" panose="020B0400000000000000" pitchFamily="50" charset="-128"/>
                <a:ea typeface="游ゴシック" panose="020B0400000000000000" pitchFamily="50" charset="-128"/>
              </a:rPr>
              <a:t>プロデューサー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笹嶋 直樹（</a:t>
            </a:r>
            <a:r>
              <a:rPr lang="en-US" altLang="ja-JP" sz="1000" dirty="0">
                <a:solidFill>
                  <a:srgbClr val="3B3B3B"/>
                </a:solidFill>
                <a:latin typeface="游ゴシック" panose="020B0400000000000000" pitchFamily="50" charset="-128"/>
                <a:ea typeface="游ゴシック" panose="020B0400000000000000" pitchFamily="50" charset="-128"/>
              </a:rPr>
              <a:t>21</a:t>
            </a:r>
            <a:r>
              <a:rPr lang="ja-JP" altLang="en-US" sz="1000" dirty="0">
                <a:solidFill>
                  <a:srgbClr val="3B3B3B"/>
                </a:solidFill>
                <a:latin typeface="游ゴシック" panose="020B0400000000000000" pitchFamily="50" charset="-128"/>
                <a:ea typeface="游ゴシック" panose="020B0400000000000000" pitchFamily="50" charset="-128"/>
              </a:rPr>
              <a:t>インコーポレーション）</a:t>
            </a:r>
          </a:p>
          <a:p>
            <a:r>
              <a:rPr lang="ja-JP" altLang="en-US" sz="1000" dirty="0">
                <a:solidFill>
                  <a:srgbClr val="3B3B3B"/>
                </a:solidFill>
                <a:latin typeface="游ゴシック" panose="020B0400000000000000" pitchFamily="50" charset="-128"/>
                <a:ea typeface="游ゴシック" panose="020B0400000000000000" pitchFamily="50" charset="-128"/>
              </a:rPr>
              <a:t>プロダクションマネージャー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根本 馨・木村 茉莉子（</a:t>
            </a:r>
            <a:r>
              <a:rPr lang="en-US" altLang="ja-JP" sz="1000" dirty="0">
                <a:solidFill>
                  <a:srgbClr val="3B3B3B"/>
                </a:solidFill>
                <a:latin typeface="游ゴシック" panose="020B0400000000000000" pitchFamily="50" charset="-128"/>
                <a:ea typeface="游ゴシック" panose="020B0400000000000000" pitchFamily="50" charset="-128"/>
              </a:rPr>
              <a:t>21</a:t>
            </a:r>
            <a:r>
              <a:rPr lang="ja-JP" altLang="en-US" sz="1000" dirty="0">
                <a:solidFill>
                  <a:srgbClr val="3B3B3B"/>
                </a:solidFill>
                <a:latin typeface="游ゴシック" panose="020B0400000000000000" pitchFamily="50" charset="-128"/>
                <a:ea typeface="游ゴシック" panose="020B0400000000000000" pitchFamily="50" charset="-128"/>
              </a:rPr>
              <a:t>インコーポレーション）</a:t>
            </a:r>
          </a:p>
          <a:p>
            <a:r>
              <a:rPr lang="ja-JP" altLang="en-US" sz="1000" dirty="0">
                <a:solidFill>
                  <a:srgbClr val="3B3B3B"/>
                </a:solidFill>
                <a:latin typeface="游ゴシック" panose="020B0400000000000000" pitchFamily="50" charset="-128"/>
                <a:ea typeface="游ゴシック" panose="020B0400000000000000" pitchFamily="50" charset="-128"/>
              </a:rPr>
              <a:t>演出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清水 大志（</a:t>
            </a:r>
            <a:r>
              <a:rPr lang="en-US" altLang="ja-JP" sz="1000" dirty="0">
                <a:solidFill>
                  <a:srgbClr val="3B3B3B"/>
                </a:solidFill>
                <a:latin typeface="游ゴシック" panose="020B0400000000000000" pitchFamily="50" charset="-128"/>
                <a:ea typeface="游ゴシック" panose="020B0400000000000000" pitchFamily="50" charset="-128"/>
              </a:rPr>
              <a:t>21</a:t>
            </a:r>
            <a:r>
              <a:rPr lang="ja-JP" altLang="en-US" sz="1000" dirty="0">
                <a:solidFill>
                  <a:srgbClr val="3B3B3B"/>
                </a:solidFill>
                <a:latin typeface="游ゴシック" panose="020B0400000000000000" pitchFamily="50" charset="-128"/>
                <a:ea typeface="游ゴシック" panose="020B0400000000000000" pitchFamily="50" charset="-128"/>
              </a:rPr>
              <a:t>インコーポレーション）</a:t>
            </a:r>
          </a:p>
          <a:p>
            <a:r>
              <a:rPr lang="ja-JP" altLang="en-US" sz="1000" dirty="0">
                <a:solidFill>
                  <a:srgbClr val="3B3B3B"/>
                </a:solidFill>
                <a:latin typeface="游ゴシック" panose="020B0400000000000000" pitchFamily="50" charset="-128"/>
                <a:ea typeface="游ゴシック" panose="020B0400000000000000" pitchFamily="50" charset="-128"/>
              </a:rPr>
              <a:t>撮影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加藤 </a:t>
            </a:r>
            <a:r>
              <a:rPr lang="ja-JP" altLang="en-US" sz="1000" dirty="0" smtClean="0">
                <a:solidFill>
                  <a:srgbClr val="3B3B3B"/>
                </a:solidFill>
                <a:latin typeface="游ゴシック" panose="020B0400000000000000" pitchFamily="50" charset="-128"/>
                <a:ea typeface="游ゴシック" panose="020B0400000000000000" pitchFamily="50" charset="-128"/>
              </a:rPr>
              <a:t>まさたか</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ヘアメイク・スタイリスト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en-US" altLang="ja-JP" sz="1000" dirty="0">
                <a:solidFill>
                  <a:srgbClr val="3B3B3B"/>
                </a:solidFill>
                <a:latin typeface="游ゴシック" panose="020B0400000000000000" pitchFamily="50" charset="-128"/>
                <a:ea typeface="游ゴシック" panose="020B0400000000000000" pitchFamily="50" charset="-128"/>
              </a:rPr>
              <a:t>TATSU</a:t>
            </a:r>
            <a:r>
              <a:rPr lang="ja-JP" altLang="en-US" sz="1000" dirty="0">
                <a:solidFill>
                  <a:srgbClr val="3B3B3B"/>
                </a:solidFill>
                <a:latin typeface="游ゴシック" panose="020B0400000000000000" pitchFamily="50" charset="-128"/>
                <a:ea typeface="游ゴシック" panose="020B0400000000000000" pitchFamily="50" charset="-128"/>
              </a:rPr>
              <a:t>（</a:t>
            </a:r>
            <a:r>
              <a:rPr lang="en-US" altLang="ja-JP" sz="1000" dirty="0">
                <a:solidFill>
                  <a:srgbClr val="3B3B3B"/>
                </a:solidFill>
                <a:latin typeface="游ゴシック" panose="020B0400000000000000" pitchFamily="50" charset="-128"/>
                <a:ea typeface="游ゴシック" panose="020B0400000000000000" pitchFamily="50" charset="-128"/>
              </a:rPr>
              <a:t>AURA)</a:t>
            </a:r>
          </a:p>
          <a:p>
            <a:r>
              <a:rPr lang="ja-JP" altLang="en-US" sz="1000" dirty="0">
                <a:solidFill>
                  <a:srgbClr val="3B3B3B"/>
                </a:solidFill>
                <a:latin typeface="游ゴシック" panose="020B0400000000000000" pitchFamily="50" charset="-128"/>
                <a:ea typeface="游ゴシック" panose="020B0400000000000000" pitchFamily="50" charset="-128"/>
              </a:rPr>
              <a:t>オフライン編集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佐伯 崇（デジタルセッション）</a:t>
            </a:r>
          </a:p>
          <a:p>
            <a:r>
              <a:rPr lang="ja-JP" altLang="en-US" sz="1000" dirty="0">
                <a:solidFill>
                  <a:srgbClr val="3B3B3B"/>
                </a:solidFill>
                <a:latin typeface="游ゴシック" panose="020B0400000000000000" pitchFamily="50" charset="-128"/>
                <a:ea typeface="游ゴシック" panose="020B0400000000000000" pitchFamily="50" charset="-128"/>
              </a:rPr>
              <a:t>オンライン編集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高橋 宏幸（</a:t>
            </a:r>
            <a:r>
              <a:rPr lang="en-US" altLang="ja-JP" sz="1000" dirty="0">
                <a:solidFill>
                  <a:srgbClr val="3B3B3B"/>
                </a:solidFill>
                <a:latin typeface="游ゴシック" panose="020B0400000000000000" pitchFamily="50" charset="-128"/>
                <a:ea typeface="游ゴシック" panose="020B0400000000000000" pitchFamily="50" charset="-128"/>
              </a:rPr>
              <a:t>r STUDIO</a:t>
            </a:r>
            <a:r>
              <a:rPr lang="ja-JP" altLang="en-US" sz="1000" dirty="0">
                <a:solidFill>
                  <a:srgbClr val="3B3B3B"/>
                </a:solidFill>
                <a:latin typeface="游ゴシック" panose="020B0400000000000000" pitchFamily="50" charset="-128"/>
                <a:ea typeface="游ゴシック" panose="020B0400000000000000" pitchFamily="50" charset="-128"/>
              </a:rPr>
              <a:t>）</a:t>
            </a:r>
          </a:p>
          <a:p>
            <a:r>
              <a:rPr lang="ja-JP" altLang="en-US" sz="1000" dirty="0">
                <a:solidFill>
                  <a:srgbClr val="3B3B3B"/>
                </a:solidFill>
                <a:latin typeface="游ゴシック" panose="020B0400000000000000" pitchFamily="50" charset="-128"/>
                <a:ea typeface="游ゴシック" panose="020B0400000000000000" pitchFamily="50" charset="-128"/>
              </a:rPr>
              <a:t>録音・</a:t>
            </a:r>
            <a:r>
              <a:rPr lang="en-US" altLang="ja-JP" sz="1000" dirty="0">
                <a:solidFill>
                  <a:srgbClr val="3B3B3B"/>
                </a:solidFill>
                <a:latin typeface="游ゴシック" panose="020B0400000000000000" pitchFamily="50" charset="-128"/>
                <a:ea typeface="游ゴシック" panose="020B0400000000000000" pitchFamily="50" charset="-128"/>
              </a:rPr>
              <a:t>MA			</a:t>
            </a:r>
            <a:r>
              <a:rPr lang="en-US" altLang="ja-JP"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smtClean="0">
                <a:solidFill>
                  <a:srgbClr val="3B3B3B"/>
                </a:solidFill>
                <a:latin typeface="游ゴシック" panose="020B0400000000000000" pitchFamily="50" charset="-128"/>
                <a:ea typeface="游ゴシック" panose="020B0400000000000000" pitchFamily="50" charset="-128"/>
              </a:rPr>
              <a:t>：</a:t>
            </a:r>
            <a:r>
              <a:rPr lang="ja-JP" altLang="en-US" sz="1000" dirty="0">
                <a:solidFill>
                  <a:srgbClr val="3B3B3B"/>
                </a:solidFill>
                <a:latin typeface="游ゴシック" panose="020B0400000000000000" pitchFamily="50" charset="-128"/>
                <a:ea typeface="游ゴシック" panose="020B0400000000000000" pitchFamily="50" charset="-128"/>
              </a:rPr>
              <a:t>東 是生 （音響ハウス）</a:t>
            </a:r>
          </a:p>
          <a:p>
            <a:r>
              <a:rPr lang="ja-JP" altLang="en-US" sz="1000" dirty="0">
                <a:solidFill>
                  <a:srgbClr val="3B3B3B"/>
                </a:solidFill>
                <a:latin typeface="游ゴシック" panose="020B0400000000000000" pitchFamily="50" charset="-128"/>
                <a:ea typeface="游ゴシック" panose="020B0400000000000000" pitchFamily="50" charset="-128"/>
              </a:rPr>
              <a:t>選曲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森 芳夫</a:t>
            </a:r>
          </a:p>
          <a:p>
            <a:r>
              <a:rPr lang="ja-JP" altLang="en-US" sz="1000" dirty="0">
                <a:solidFill>
                  <a:srgbClr val="3B3B3B"/>
                </a:solidFill>
                <a:latin typeface="游ゴシック" panose="020B0400000000000000" pitchFamily="50" charset="-128"/>
                <a:ea typeface="游ゴシック" panose="020B0400000000000000" pitchFamily="50" charset="-128"/>
              </a:rPr>
              <a:t>音効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新山 智宏（マランフラン）</a:t>
            </a:r>
          </a:p>
          <a:p>
            <a:r>
              <a:rPr lang="ja-JP" altLang="en-US" sz="1000" dirty="0">
                <a:solidFill>
                  <a:srgbClr val="3B3B3B"/>
                </a:solidFill>
                <a:latin typeface="游ゴシック" panose="020B0400000000000000" pitchFamily="50" charset="-128"/>
                <a:ea typeface="游ゴシック" panose="020B0400000000000000" pitchFamily="50" charset="-128"/>
              </a:rPr>
              <a:t>キャスティング（サブキャスト</a:t>
            </a:r>
            <a:r>
              <a:rPr lang="ja-JP" altLang="en-US" sz="1000" dirty="0" smtClean="0">
                <a:solidFill>
                  <a:srgbClr val="3B3B3B"/>
                </a:solidFill>
                <a:latin typeface="游ゴシック" panose="020B0400000000000000" pitchFamily="50" charset="-128"/>
                <a:ea typeface="游ゴシック" panose="020B0400000000000000" pitchFamily="50" charset="-128"/>
              </a:rPr>
              <a:t>） ：小寺 </a:t>
            </a:r>
            <a:r>
              <a:rPr lang="ja-JP" altLang="en-US" sz="1000" dirty="0">
                <a:solidFill>
                  <a:srgbClr val="3B3B3B"/>
                </a:solidFill>
                <a:latin typeface="游ゴシック" panose="020B0400000000000000" pitchFamily="50" charset="-128"/>
                <a:ea typeface="游ゴシック" panose="020B0400000000000000" pitchFamily="50" charset="-128"/>
              </a:rPr>
              <a:t>泰史（</a:t>
            </a:r>
            <a:r>
              <a:rPr lang="en-US" altLang="ja-JP" sz="1000" dirty="0" err="1">
                <a:solidFill>
                  <a:srgbClr val="3B3B3B"/>
                </a:solidFill>
                <a:latin typeface="游ゴシック" panose="020B0400000000000000" pitchFamily="50" charset="-128"/>
                <a:ea typeface="游ゴシック" panose="020B0400000000000000" pitchFamily="50" charset="-128"/>
              </a:rPr>
              <a:t>kosei</a:t>
            </a:r>
            <a:r>
              <a:rPr lang="ja-JP" altLang="en-US" sz="1000" dirty="0">
                <a:solidFill>
                  <a:srgbClr val="3B3B3B"/>
                </a:solidFill>
                <a:latin typeface="游ゴシック" panose="020B0400000000000000" pitchFamily="50" charset="-128"/>
                <a:ea typeface="游ゴシック" panose="020B0400000000000000" pitchFamily="50" charset="-128"/>
              </a:rPr>
              <a:t>）</a:t>
            </a:r>
          </a:p>
          <a:p>
            <a:r>
              <a:rPr lang="ja-JP" altLang="en-US" sz="1000" dirty="0">
                <a:solidFill>
                  <a:srgbClr val="3B3B3B"/>
                </a:solidFill>
                <a:latin typeface="游ゴシック" panose="020B0400000000000000" pitchFamily="50" charset="-128"/>
                <a:ea typeface="游ゴシック" panose="020B0400000000000000" pitchFamily="50" charset="-128"/>
              </a:rPr>
              <a:t>ナレーター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國府田 達也（ヘリンボーン</a:t>
            </a:r>
            <a:r>
              <a:rPr lang="ja-JP" altLang="en-US" sz="1000" dirty="0" smtClean="0">
                <a:solidFill>
                  <a:srgbClr val="3B3B3B"/>
                </a:solidFill>
                <a:latin typeface="游ゴシック" panose="020B0400000000000000" pitchFamily="50" charset="-128"/>
                <a:ea typeface="游ゴシック" panose="020B0400000000000000" pitchFamily="50" charset="-128"/>
              </a:rPr>
              <a:t>）</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出演				</a:t>
            </a:r>
            <a:r>
              <a:rPr lang="ja-JP" altLang="en-US" sz="1000" dirty="0" smtClean="0">
                <a:solidFill>
                  <a:srgbClr val="3B3B3B"/>
                </a:solidFill>
                <a:latin typeface="游ゴシック" panose="020B0400000000000000" pitchFamily="50" charset="-128"/>
                <a:ea typeface="游ゴシック" panose="020B0400000000000000" pitchFamily="50" charset="-128"/>
              </a:rPr>
              <a:t>　：</a:t>
            </a:r>
            <a:r>
              <a:rPr lang="ja-JP" altLang="en-US" sz="1000" dirty="0">
                <a:solidFill>
                  <a:srgbClr val="3B3B3B"/>
                </a:solidFill>
                <a:latin typeface="游ゴシック" panose="020B0400000000000000" pitchFamily="50" charset="-128"/>
                <a:ea typeface="游ゴシック" panose="020B0400000000000000" pitchFamily="50" charset="-128"/>
              </a:rPr>
              <a:t>舟井 栄子（オバチャーン</a:t>
            </a:r>
            <a:r>
              <a:rPr lang="ja-JP" altLang="en-US" sz="1000" dirty="0" smtClean="0">
                <a:solidFill>
                  <a:srgbClr val="3B3B3B"/>
                </a:solidFill>
                <a:latin typeface="游ゴシック" panose="020B0400000000000000" pitchFamily="50" charset="-128"/>
                <a:ea typeface="游ゴシック" panose="020B0400000000000000" pitchFamily="50" charset="-128"/>
              </a:rPr>
              <a:t>）</a:t>
            </a:r>
            <a:r>
              <a:rPr lang="ja-JP" altLang="en-US" sz="1000" dirty="0">
                <a:solidFill>
                  <a:srgbClr val="3B3B3B"/>
                </a:solidFill>
                <a:latin typeface="游ゴシック" panose="020B0400000000000000" pitchFamily="50" charset="-128"/>
                <a:ea typeface="游ゴシック" panose="020B0400000000000000" pitchFamily="50" charset="-128"/>
              </a:rPr>
              <a:t>・</a:t>
            </a:r>
            <a:r>
              <a:rPr lang="ja-JP" altLang="en-US" sz="1000" dirty="0" smtClean="0">
                <a:solidFill>
                  <a:srgbClr val="3B3B3B"/>
                </a:solidFill>
                <a:latin typeface="游ゴシック" panose="020B0400000000000000" pitchFamily="50" charset="-128"/>
                <a:ea typeface="游ゴシック" panose="020B0400000000000000" pitchFamily="50" charset="-128"/>
              </a:rPr>
              <a:t>福田 </a:t>
            </a:r>
            <a:r>
              <a:rPr lang="ja-JP" altLang="en-US" sz="1000" dirty="0">
                <a:solidFill>
                  <a:srgbClr val="3B3B3B"/>
                </a:solidFill>
                <a:latin typeface="游ゴシック" panose="020B0400000000000000" pitchFamily="50" charset="-128"/>
                <a:ea typeface="游ゴシック" panose="020B0400000000000000" pitchFamily="50" charset="-128"/>
              </a:rPr>
              <a:t>真夕・安藤 </a:t>
            </a:r>
            <a:r>
              <a:rPr lang="ja-JP" altLang="en-US" sz="1000" dirty="0" smtClean="0">
                <a:solidFill>
                  <a:srgbClr val="3B3B3B"/>
                </a:solidFill>
                <a:latin typeface="游ゴシック" panose="020B0400000000000000" pitchFamily="50" charset="-128"/>
                <a:ea typeface="游ゴシック" panose="020B0400000000000000" pitchFamily="50" charset="-128"/>
              </a:rPr>
              <a:t>裕美</a:t>
            </a:r>
            <a:endParaRPr lang="ja-JP" altLang="en-US" sz="1000" dirty="0">
              <a:solidFill>
                <a:srgbClr val="3B3B3B"/>
              </a:solidFill>
              <a:latin typeface="游ゴシック" panose="020B0400000000000000" pitchFamily="50" charset="-128"/>
              <a:ea typeface="游ゴシック" panose="020B0400000000000000" pitchFamily="50" charset="-128"/>
            </a:endParaRPr>
          </a:p>
        </p:txBody>
      </p:sp>
      <p:sp>
        <p:nvSpPr>
          <p:cNvPr id="26" name="正方形/長方形 25"/>
          <p:cNvSpPr/>
          <p:nvPr/>
        </p:nvSpPr>
        <p:spPr>
          <a:xfrm>
            <a:off x="94739" y="4592173"/>
            <a:ext cx="1082348" cy="246221"/>
          </a:xfrm>
          <a:prstGeom prst="rect">
            <a:avLst/>
          </a:prstGeom>
        </p:spPr>
        <p:txBody>
          <a:bodyPr wrap="none">
            <a:spAutoFit/>
          </a:bodyPr>
          <a:lstStyle/>
          <a:p>
            <a:pPr latinLnBrk="1"/>
            <a:r>
              <a:rPr lang="ja-JP" altLang="en-US" sz="1000" b="1" dirty="0" smtClean="0">
                <a:solidFill>
                  <a:srgbClr val="00B050"/>
                </a:solidFill>
                <a:latin typeface="游ゴシック" panose="020B0400000000000000" pitchFamily="50" charset="-128"/>
                <a:ea typeface="游ゴシック" panose="020B0400000000000000" pitchFamily="50" charset="-128"/>
              </a:rPr>
              <a:t>スタッフリスト</a:t>
            </a:r>
            <a:endParaRPr lang="ja-JP" altLang="en-US" sz="1000" b="1" i="0" dirty="0">
              <a:solidFill>
                <a:srgbClr val="00B05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EBB1661C-4641-4EFC-9737-CFD59E8DE80A}"/>
              </a:ext>
            </a:extLst>
          </p:cNvPr>
          <p:cNvSpPr/>
          <p:nvPr/>
        </p:nvSpPr>
        <p:spPr>
          <a:xfrm>
            <a:off x="94739" y="4594769"/>
            <a:ext cx="6696000" cy="216059"/>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043542" y="1781640"/>
            <a:ext cx="5406437" cy="861774"/>
          </a:xfrm>
          <a:prstGeom prst="rect">
            <a:avLst/>
          </a:prstGeom>
          <a:noFill/>
        </p:spPr>
        <p:txBody>
          <a:bodyPr wrap="square" rtlCol="0">
            <a:spAutoFit/>
          </a:bodyPr>
          <a:lstStyle/>
          <a:p>
            <a:r>
              <a:rPr lang="en-US" altLang="ja-JP" sz="1000" b="1" dirty="0" smtClean="0">
                <a:solidFill>
                  <a:srgbClr val="00B050"/>
                </a:solidFill>
                <a:latin typeface="游ゴシック" panose="020B0400000000000000" pitchFamily="50" charset="-128"/>
                <a:ea typeface="游ゴシック" panose="020B0400000000000000" pitchFamily="50" charset="-128"/>
              </a:rPr>
              <a:t>&lt;</a:t>
            </a:r>
            <a:r>
              <a:rPr lang="ja-JP" altLang="en-US" sz="1000" b="1" dirty="0" smtClean="0">
                <a:solidFill>
                  <a:srgbClr val="00B050"/>
                </a:solidFill>
                <a:latin typeface="游ゴシック" panose="020B0400000000000000" pitchFamily="50" charset="-128"/>
                <a:ea typeface="游ゴシック" panose="020B0400000000000000" pitchFamily="50" charset="-128"/>
              </a:rPr>
              <a:t>メインキャスト</a:t>
            </a:r>
            <a:r>
              <a:rPr lang="en-US" altLang="ja-JP" sz="1000" b="1" dirty="0" smtClean="0">
                <a:solidFill>
                  <a:srgbClr val="00B050"/>
                </a:solidFill>
                <a:latin typeface="游ゴシック" panose="020B0400000000000000" pitchFamily="50" charset="-128"/>
                <a:ea typeface="游ゴシック" panose="020B0400000000000000" pitchFamily="50" charset="-128"/>
              </a:rPr>
              <a:t>&gt;</a:t>
            </a:r>
            <a:r>
              <a:rPr lang="ja-JP" altLang="en-US" sz="1000" dirty="0" smtClean="0">
                <a:solidFill>
                  <a:srgbClr val="3B3B3B"/>
                </a:solidFill>
                <a:latin typeface="游ゴシック" panose="020B0400000000000000" pitchFamily="50" charset="-128"/>
                <a:ea typeface="游ゴシック" panose="020B0400000000000000" pitchFamily="50" charset="-128"/>
              </a:rPr>
              <a:t>：</a:t>
            </a:r>
            <a:r>
              <a:rPr lang="ja-JP" altLang="en-US" sz="1000" dirty="0">
                <a:solidFill>
                  <a:srgbClr val="3B3B3B"/>
                </a:solidFill>
                <a:latin typeface="游ゴシック" panose="020B0400000000000000" pitchFamily="50" charset="-128"/>
                <a:ea typeface="游ゴシック" panose="020B0400000000000000" pitchFamily="50" charset="-128"/>
              </a:rPr>
              <a:t>舟井 </a:t>
            </a:r>
            <a:r>
              <a:rPr lang="ja-JP" altLang="en-US" sz="1000" dirty="0" smtClean="0">
                <a:solidFill>
                  <a:srgbClr val="3B3B3B"/>
                </a:solidFill>
                <a:latin typeface="游ゴシック" panose="020B0400000000000000" pitchFamily="50" charset="-128"/>
                <a:ea typeface="游ゴシック" panose="020B0400000000000000" pitchFamily="50" charset="-128"/>
              </a:rPr>
              <a:t>栄子（</a:t>
            </a:r>
            <a:r>
              <a:rPr lang="ja-JP" altLang="en-US" sz="1000" dirty="0">
                <a:solidFill>
                  <a:srgbClr val="3B3B3B"/>
                </a:solidFill>
                <a:latin typeface="游ゴシック" panose="020B0400000000000000" pitchFamily="50" charset="-128"/>
                <a:ea typeface="游ゴシック" panose="020B0400000000000000" pitchFamily="50" charset="-128"/>
              </a:rPr>
              <a:t>オバチャーンレッド</a:t>
            </a:r>
            <a:r>
              <a:rPr lang="ja-JP" altLang="en-US" sz="1000" dirty="0" smtClean="0">
                <a:solidFill>
                  <a:srgbClr val="3B3B3B"/>
                </a:solidFill>
                <a:latin typeface="游ゴシック" panose="020B0400000000000000" pitchFamily="50" charset="-128"/>
                <a:ea typeface="游ゴシック" panose="020B0400000000000000" pitchFamily="50" charset="-128"/>
              </a:rPr>
              <a:t>）</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smtClean="0">
                <a:solidFill>
                  <a:srgbClr val="3B3B3B"/>
                </a:solidFill>
                <a:latin typeface="游ゴシック" panose="020B0400000000000000" pitchFamily="50" charset="-128"/>
                <a:ea typeface="游ゴシック" panose="020B0400000000000000" pitchFamily="50" charset="-128"/>
              </a:rPr>
              <a:t>曲者</a:t>
            </a:r>
            <a:r>
              <a:rPr lang="ja-JP" altLang="en-US" sz="1000" dirty="0">
                <a:solidFill>
                  <a:srgbClr val="3B3B3B"/>
                </a:solidFill>
                <a:latin typeface="游ゴシック" panose="020B0400000000000000" pitchFamily="50" charset="-128"/>
                <a:ea typeface="游ゴシック" panose="020B0400000000000000" pitchFamily="50" charset="-128"/>
              </a:rPr>
              <a:t>ばかりのオバチャーンをまとめる不動のセンター</a:t>
            </a:r>
            <a:r>
              <a:rPr lang="ja-JP" altLang="en-US" sz="1000" dirty="0" smtClean="0">
                <a:solidFill>
                  <a:srgbClr val="3B3B3B"/>
                </a:solidFill>
                <a:latin typeface="游ゴシック" panose="020B0400000000000000" pitchFamily="50" charset="-128"/>
                <a:ea typeface="游ゴシック" panose="020B0400000000000000" pitchFamily="50" charset="-128"/>
              </a:rPr>
              <a:t>。</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smtClean="0">
                <a:solidFill>
                  <a:srgbClr val="3B3B3B"/>
                </a:solidFill>
                <a:latin typeface="游ゴシック" panose="020B0400000000000000" pitchFamily="50" charset="-128"/>
                <a:ea typeface="游ゴシック" panose="020B0400000000000000" pitchFamily="50" charset="-128"/>
              </a:rPr>
              <a:t>安定</a:t>
            </a:r>
            <a:r>
              <a:rPr lang="ja-JP" altLang="en-US" sz="1000" dirty="0">
                <a:solidFill>
                  <a:srgbClr val="3B3B3B"/>
                </a:solidFill>
                <a:latin typeface="游ゴシック" panose="020B0400000000000000" pitchFamily="50" charset="-128"/>
                <a:ea typeface="游ゴシック" panose="020B0400000000000000" pitchFamily="50" charset="-128"/>
              </a:rPr>
              <a:t>したトークとスタッフの要求に確実に応えるリアクションが得意</a:t>
            </a:r>
            <a:r>
              <a:rPr lang="ja-JP" altLang="en-US" sz="1000" dirty="0" smtClean="0">
                <a:solidFill>
                  <a:srgbClr val="3B3B3B"/>
                </a:solidFill>
                <a:latin typeface="游ゴシック" panose="020B0400000000000000" pitchFamily="50" charset="-128"/>
                <a:ea typeface="游ゴシック" panose="020B0400000000000000" pitchFamily="50" charset="-128"/>
              </a:rPr>
              <a:t>。</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smtClean="0">
                <a:solidFill>
                  <a:srgbClr val="3B3B3B"/>
                </a:solidFill>
                <a:latin typeface="游ゴシック" panose="020B0400000000000000" pitchFamily="50" charset="-128"/>
                <a:ea typeface="游ゴシック" panose="020B0400000000000000" pitchFamily="50" charset="-128"/>
              </a:rPr>
              <a:t>膝</a:t>
            </a:r>
            <a:r>
              <a:rPr lang="ja-JP" altLang="en-US" sz="1000" dirty="0">
                <a:solidFill>
                  <a:srgbClr val="3B3B3B"/>
                </a:solidFill>
                <a:latin typeface="游ゴシック" panose="020B0400000000000000" pitchFamily="50" charset="-128"/>
                <a:ea typeface="游ゴシック" panose="020B0400000000000000" pitchFamily="50" charset="-128"/>
              </a:rPr>
              <a:t>に爆弾を抱えながら奮闘するガラスのエース</a:t>
            </a:r>
            <a:r>
              <a:rPr lang="ja-JP" altLang="en-US" sz="1000" dirty="0" smtClean="0">
                <a:solidFill>
                  <a:srgbClr val="3B3B3B"/>
                </a:solidFill>
                <a:latin typeface="游ゴシック" panose="020B0400000000000000" pitchFamily="50" charset="-128"/>
                <a:ea typeface="游ゴシック" panose="020B0400000000000000" pitchFamily="50" charset="-128"/>
              </a:rPr>
              <a:t>。</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p:txBody>
      </p:sp>
      <p:sp>
        <p:nvSpPr>
          <p:cNvPr id="45" name="テキスト ボックス 44"/>
          <p:cNvSpPr txBox="1"/>
          <p:nvPr/>
        </p:nvSpPr>
        <p:spPr>
          <a:xfrm>
            <a:off x="2043542" y="2994103"/>
            <a:ext cx="4909866" cy="1477328"/>
          </a:xfrm>
          <a:prstGeom prst="rect">
            <a:avLst/>
          </a:prstGeom>
          <a:noFill/>
        </p:spPr>
        <p:txBody>
          <a:bodyPr wrap="square" rtlCol="0">
            <a:spAutoFit/>
          </a:bodyPr>
          <a:lstStyle/>
          <a:p>
            <a:r>
              <a:rPr lang="en-US" altLang="ja-JP" sz="1000" b="1" dirty="0" smtClean="0">
                <a:solidFill>
                  <a:srgbClr val="00B050"/>
                </a:solidFill>
                <a:latin typeface="游ゴシック" panose="020B0400000000000000" pitchFamily="50" charset="-128"/>
                <a:ea typeface="游ゴシック" panose="020B0400000000000000" pitchFamily="50" charset="-128"/>
              </a:rPr>
              <a:t>&lt;</a:t>
            </a:r>
            <a:r>
              <a:rPr lang="ja-JP" altLang="en-US" sz="1000" b="1" dirty="0" smtClean="0">
                <a:solidFill>
                  <a:srgbClr val="00B050"/>
                </a:solidFill>
                <a:latin typeface="游ゴシック" panose="020B0400000000000000" pitchFamily="50" charset="-128"/>
                <a:ea typeface="游ゴシック" panose="020B0400000000000000" pitchFamily="50" charset="-128"/>
              </a:rPr>
              <a:t>オバチャーン</a:t>
            </a:r>
            <a:r>
              <a:rPr lang="en-US" altLang="ja-JP" sz="1000" b="1" dirty="0" smtClean="0">
                <a:solidFill>
                  <a:srgbClr val="00B050"/>
                </a:solidFill>
                <a:latin typeface="游ゴシック" panose="020B0400000000000000" pitchFamily="50" charset="-128"/>
                <a:ea typeface="游ゴシック" panose="020B0400000000000000" pitchFamily="50" charset="-128"/>
              </a:rPr>
              <a:t>&gt;</a:t>
            </a:r>
          </a:p>
          <a:p>
            <a:r>
              <a:rPr lang="ja-JP" altLang="en-US" sz="1000" dirty="0" smtClean="0">
                <a:solidFill>
                  <a:srgbClr val="3B3B3B"/>
                </a:solidFill>
                <a:latin typeface="游ゴシック" panose="020B0400000000000000" pitchFamily="50" charset="-128"/>
                <a:ea typeface="游ゴシック" panose="020B0400000000000000" pitchFamily="50" charset="-128"/>
              </a:rPr>
              <a:t>ケチ</a:t>
            </a:r>
            <a:r>
              <a:rPr lang="ja-JP" altLang="en-US" sz="1000" dirty="0">
                <a:solidFill>
                  <a:srgbClr val="3B3B3B"/>
                </a:solidFill>
                <a:latin typeface="游ゴシック" panose="020B0400000000000000" pitchFamily="50" charset="-128"/>
                <a:ea typeface="游ゴシック" panose="020B0400000000000000" pitchFamily="50" charset="-128"/>
              </a:rPr>
              <a:t>で下品でやかましい。けれど人情深くて義理堅い</a:t>
            </a:r>
            <a:r>
              <a:rPr lang="ja-JP" altLang="en-US" sz="1000" dirty="0" smtClean="0">
                <a:solidFill>
                  <a:srgbClr val="3B3B3B"/>
                </a:solidFill>
                <a:latin typeface="游ゴシック" panose="020B0400000000000000" pitchFamily="50" charset="-128"/>
                <a:ea typeface="游ゴシック" panose="020B0400000000000000" pitchFamily="50" charset="-128"/>
              </a:rPr>
              <a:t>。</a:t>
            </a:r>
            <a:endParaRPr lang="ja-JP" altLang="en-US" sz="1000" dirty="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そして何より最高におもろい。</a:t>
            </a:r>
          </a:p>
          <a:p>
            <a:r>
              <a:rPr lang="ja-JP" altLang="en-US" sz="1000" dirty="0">
                <a:solidFill>
                  <a:srgbClr val="3B3B3B"/>
                </a:solidFill>
                <a:latin typeface="游ゴシック" panose="020B0400000000000000" pitchFamily="50" charset="-128"/>
                <a:ea typeface="游ゴシック" panose="020B0400000000000000" pitchFamily="50" charset="-128"/>
              </a:rPr>
              <a:t>そんな大阪のオバチャンたちがコンセプト集団” オバチャーン” </a:t>
            </a:r>
            <a:r>
              <a:rPr lang="ja-JP" altLang="en-US" sz="1000" dirty="0" smtClean="0">
                <a:solidFill>
                  <a:srgbClr val="3B3B3B"/>
                </a:solidFill>
                <a:latin typeface="游ゴシック" panose="020B0400000000000000" pitchFamily="50" charset="-128"/>
                <a:ea typeface="游ゴシック" panose="020B0400000000000000" pitchFamily="50" charset="-128"/>
              </a:rPr>
              <a:t>となって</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smtClean="0">
                <a:solidFill>
                  <a:srgbClr val="3B3B3B"/>
                </a:solidFill>
                <a:latin typeface="游ゴシック" panose="020B0400000000000000" pitchFamily="50" charset="-128"/>
                <a:ea typeface="游ゴシック" panose="020B0400000000000000" pitchFamily="50" charset="-128"/>
              </a:rPr>
              <a:t>暗い</a:t>
            </a:r>
            <a:r>
              <a:rPr lang="ja-JP" altLang="en-US" sz="1000" dirty="0">
                <a:solidFill>
                  <a:srgbClr val="3B3B3B"/>
                </a:solidFill>
                <a:latin typeface="游ゴシック" panose="020B0400000000000000" pitchFamily="50" charset="-128"/>
                <a:ea typeface="游ゴシック" panose="020B0400000000000000" pitchFamily="50" charset="-128"/>
              </a:rPr>
              <a:t>世の中に殴り込み。</a:t>
            </a:r>
          </a:p>
          <a:p>
            <a:r>
              <a:rPr lang="ja-JP" altLang="en-US" sz="1000" dirty="0">
                <a:solidFill>
                  <a:srgbClr val="3B3B3B"/>
                </a:solidFill>
                <a:latin typeface="游ゴシック" panose="020B0400000000000000" pitchFamily="50" charset="-128"/>
                <a:ea typeface="游ゴシック" panose="020B0400000000000000" pitchFamily="50" charset="-128"/>
              </a:rPr>
              <a:t>持ち前のおせっかい精神とやかましさを武器</a:t>
            </a:r>
            <a:r>
              <a:rPr lang="ja-JP" altLang="en-US" sz="1000" dirty="0" smtClean="0">
                <a:solidFill>
                  <a:srgbClr val="3B3B3B"/>
                </a:solidFill>
                <a:latin typeface="游ゴシック" panose="020B0400000000000000" pitchFamily="50" charset="-128"/>
                <a:ea typeface="游ゴシック" panose="020B0400000000000000" pitchFamily="50" charset="-128"/>
              </a:rPr>
              <a:t>に世界</a:t>
            </a:r>
            <a:r>
              <a:rPr lang="ja-JP" altLang="en-US" sz="1000" dirty="0">
                <a:solidFill>
                  <a:srgbClr val="3B3B3B"/>
                </a:solidFill>
                <a:latin typeface="游ゴシック" panose="020B0400000000000000" pitchFamily="50" charset="-128"/>
                <a:ea typeface="游ゴシック" panose="020B0400000000000000" pitchFamily="50" charset="-128"/>
              </a:rPr>
              <a:t>を元気にする活動をスタート。</a:t>
            </a:r>
          </a:p>
          <a:p>
            <a:r>
              <a:rPr lang="ja-JP" altLang="en-US" sz="1000" dirty="0">
                <a:solidFill>
                  <a:srgbClr val="3B3B3B"/>
                </a:solidFill>
                <a:latin typeface="游ゴシック" panose="020B0400000000000000" pitchFamily="50" charset="-128"/>
                <a:ea typeface="游ゴシック" panose="020B0400000000000000" pitchFamily="50" charset="-128"/>
              </a:rPr>
              <a:t>「絡んでくるアイドル」をコンセプトと</a:t>
            </a:r>
            <a:r>
              <a:rPr lang="ja-JP" altLang="en-US" sz="1000" dirty="0" smtClean="0">
                <a:solidFill>
                  <a:srgbClr val="3B3B3B"/>
                </a:solidFill>
                <a:latin typeface="游ゴシック" panose="020B0400000000000000" pitchFamily="50" charset="-128"/>
                <a:ea typeface="游ゴシック" panose="020B0400000000000000" pitchFamily="50" charset="-128"/>
              </a:rPr>
              <a:t>して</a:t>
            </a:r>
            <a:endParaRPr lang="en-US" altLang="ja-JP" sz="1000" dirty="0" smtClean="0">
              <a:solidFill>
                <a:srgbClr val="3B3B3B"/>
              </a:solidFill>
              <a:latin typeface="游ゴシック" panose="020B0400000000000000" pitchFamily="50" charset="-128"/>
              <a:ea typeface="游ゴシック" panose="020B0400000000000000" pitchFamily="50" charset="-128"/>
            </a:endParaRPr>
          </a:p>
          <a:p>
            <a:r>
              <a:rPr lang="ja-JP" altLang="en-US" sz="1000" dirty="0" smtClean="0">
                <a:solidFill>
                  <a:srgbClr val="3B3B3B"/>
                </a:solidFill>
                <a:latin typeface="游ゴシック" panose="020B0400000000000000" pitchFamily="50" charset="-128"/>
                <a:ea typeface="游ゴシック" panose="020B0400000000000000" pitchFamily="50" charset="-128"/>
              </a:rPr>
              <a:t>人</a:t>
            </a:r>
            <a:r>
              <a:rPr lang="ja-JP" altLang="en-US" sz="1000" dirty="0">
                <a:solidFill>
                  <a:srgbClr val="3B3B3B"/>
                </a:solidFill>
                <a:latin typeface="游ゴシック" panose="020B0400000000000000" pitchFamily="50" charset="-128"/>
                <a:ea typeface="游ゴシック" panose="020B0400000000000000" pitchFamily="50" charset="-128"/>
              </a:rPr>
              <a:t>と人との生のコミュニケーションを活発化させます。</a:t>
            </a:r>
          </a:p>
          <a:p>
            <a:r>
              <a:rPr lang="ja-JP" altLang="en-US" sz="1000" dirty="0">
                <a:solidFill>
                  <a:srgbClr val="3B3B3B"/>
                </a:solidFill>
                <a:latin typeface="游ゴシック" panose="020B0400000000000000" pitchFamily="50" charset="-128"/>
                <a:ea typeface="游ゴシック" panose="020B0400000000000000" pitchFamily="50" charset="-128"/>
              </a:rPr>
              <a:t>おもろいことならなんでもやる</a:t>
            </a:r>
            <a:r>
              <a:rPr lang="ja-JP" altLang="en-US" sz="1000" dirty="0" smtClean="0">
                <a:solidFill>
                  <a:srgbClr val="3B3B3B"/>
                </a:solidFill>
                <a:latin typeface="游ゴシック" panose="020B0400000000000000" pitchFamily="50" charset="-128"/>
                <a:ea typeface="游ゴシック" panose="020B0400000000000000" pitchFamily="50" charset="-128"/>
              </a:rPr>
              <a:t>。それ</a:t>
            </a:r>
            <a:r>
              <a:rPr lang="ja-JP" altLang="en-US" sz="1000" dirty="0">
                <a:solidFill>
                  <a:srgbClr val="3B3B3B"/>
                </a:solidFill>
                <a:latin typeface="游ゴシック" panose="020B0400000000000000" pitchFamily="50" charset="-128"/>
                <a:ea typeface="游ゴシック" panose="020B0400000000000000" pitchFamily="50" charset="-128"/>
              </a:rPr>
              <a:t>がオバチャーンなのです。</a:t>
            </a:r>
          </a:p>
        </p:txBody>
      </p:sp>
      <p:sp>
        <p:nvSpPr>
          <p:cNvPr id="46" name="正方形/長方形 45">
            <a:extLst>
              <a:ext uri="{FF2B5EF4-FFF2-40B4-BE49-F238E27FC236}">
                <a16:creationId xmlns:a16="http://schemas.microsoft.com/office/drawing/2014/main" id="{EBB1661C-4641-4EFC-9737-CFD59E8DE80A}"/>
              </a:ext>
            </a:extLst>
          </p:cNvPr>
          <p:cNvSpPr/>
          <p:nvPr/>
        </p:nvSpPr>
        <p:spPr>
          <a:xfrm>
            <a:off x="130191" y="8118653"/>
            <a:ext cx="6696000" cy="216059"/>
          </a:xfrm>
          <a:prstGeom prst="rect">
            <a:avLst/>
          </a:prstGeom>
          <a:noFill/>
          <a:ln w="3175">
            <a:solidFill>
              <a:srgbClr val="00A1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46584" y="8099724"/>
            <a:ext cx="1978427" cy="253916"/>
          </a:xfrm>
          <a:prstGeom prst="rect">
            <a:avLst/>
          </a:prstGeom>
          <a:noFill/>
        </p:spPr>
        <p:txBody>
          <a:bodyPr wrap="none" rtlCol="0">
            <a:spAutoFit/>
          </a:bodyPr>
          <a:lstStyle/>
          <a:p>
            <a:r>
              <a:rPr lang="ja-JP" altLang="en-US" sz="1050" b="1" dirty="0">
                <a:solidFill>
                  <a:srgbClr val="00B050"/>
                </a:solidFill>
                <a:latin typeface="游ゴシック" panose="020B0400000000000000" pitchFamily="50" charset="-128"/>
                <a:ea typeface="游ゴシック" panose="020B0400000000000000" pitchFamily="50" charset="-128"/>
              </a:rPr>
              <a:t>「</a:t>
            </a:r>
            <a:r>
              <a:rPr lang="ja-JP" altLang="en-US" sz="1050" b="1" dirty="0" smtClean="0">
                <a:solidFill>
                  <a:srgbClr val="00B050"/>
                </a:solidFill>
                <a:latin typeface="游ゴシック" panose="020B0400000000000000" pitchFamily="50" charset="-128"/>
                <a:ea typeface="游ゴシック" panose="020B0400000000000000" pitchFamily="50" charset="-128"/>
              </a:rPr>
              <a:t>ピップマグネループ</a:t>
            </a:r>
            <a:r>
              <a:rPr lang="en-US" altLang="ja-JP" sz="1050" b="1" dirty="0" smtClean="0">
                <a:solidFill>
                  <a:srgbClr val="00B050"/>
                </a:solidFill>
                <a:latin typeface="游ゴシック" panose="020B0400000000000000" pitchFamily="50" charset="-128"/>
                <a:ea typeface="游ゴシック" panose="020B0400000000000000" pitchFamily="50" charset="-128"/>
              </a:rPr>
              <a:t>MAX</a:t>
            </a:r>
            <a:r>
              <a:rPr lang="ja-JP" altLang="en-US" sz="1050" b="1" dirty="0" smtClean="0">
                <a:solidFill>
                  <a:srgbClr val="00B050"/>
                </a:solidFill>
                <a:latin typeface="游ゴシック" panose="020B0400000000000000" pitchFamily="50" charset="-128"/>
                <a:ea typeface="游ゴシック" panose="020B0400000000000000" pitchFamily="50" charset="-128"/>
              </a:rPr>
              <a:t>」</a:t>
            </a:r>
            <a:endParaRPr kumimoji="1" lang="ja-JP" altLang="en-US" sz="1050" b="1" dirty="0">
              <a:solidFill>
                <a:srgbClr val="00B050"/>
              </a:solidFill>
              <a:latin typeface="游ゴシック" panose="020B0400000000000000" pitchFamily="50" charset="-128"/>
              <a:ea typeface="游ゴシック" panose="020B0400000000000000" pitchFamily="50" charset="-128"/>
            </a:endParaRPr>
          </a:p>
        </p:txBody>
      </p:sp>
      <p:sp>
        <p:nvSpPr>
          <p:cNvPr id="48" name="テキスト ボックス 47"/>
          <p:cNvSpPr txBox="1"/>
          <p:nvPr/>
        </p:nvSpPr>
        <p:spPr>
          <a:xfrm>
            <a:off x="260128" y="8503766"/>
            <a:ext cx="3729765" cy="1169551"/>
          </a:xfrm>
          <a:prstGeom prst="rect">
            <a:avLst/>
          </a:prstGeom>
          <a:noFill/>
        </p:spPr>
        <p:txBody>
          <a:bodyPr wrap="square" rtlCol="0">
            <a:spAutoFit/>
          </a:bodyPr>
          <a:lstStyle/>
          <a:p>
            <a:r>
              <a:rPr lang="ja-JP" altLang="en-US" sz="1000" dirty="0" smtClean="0">
                <a:solidFill>
                  <a:srgbClr val="3B3B3B"/>
                </a:solidFill>
                <a:latin typeface="游ゴシック" panose="020B0400000000000000" pitchFamily="50" charset="-128"/>
                <a:ea typeface="游ゴシック" panose="020B0400000000000000" pitchFamily="50" charset="-128"/>
              </a:rPr>
              <a:t>「</a:t>
            </a:r>
            <a:r>
              <a:rPr lang="ja-JP" altLang="en-US" sz="1000" dirty="0">
                <a:solidFill>
                  <a:srgbClr val="3B3B3B"/>
                </a:solidFill>
                <a:latin typeface="游ゴシック" panose="020B0400000000000000" pitchFamily="50" charset="-128"/>
                <a:ea typeface="游ゴシック" panose="020B0400000000000000" pitchFamily="50" charset="-128"/>
              </a:rPr>
              <a:t>ピップマグネループ」シリーズ最強の</a:t>
            </a:r>
            <a:r>
              <a:rPr lang="en-US" altLang="ja-JP" sz="1000" dirty="0">
                <a:solidFill>
                  <a:srgbClr val="3B3B3B"/>
                </a:solidFill>
                <a:latin typeface="游ゴシック" panose="020B0400000000000000" pitchFamily="50" charset="-128"/>
                <a:ea typeface="游ゴシック" panose="020B0400000000000000" pitchFamily="50" charset="-128"/>
              </a:rPr>
              <a:t>200</a:t>
            </a:r>
            <a:r>
              <a:rPr lang="ja-JP" altLang="en-US" sz="1000" dirty="0">
                <a:solidFill>
                  <a:srgbClr val="3B3B3B"/>
                </a:solidFill>
                <a:latin typeface="游ゴシック" panose="020B0400000000000000" pitchFamily="50" charset="-128"/>
                <a:ea typeface="游ゴシック" panose="020B0400000000000000" pitchFamily="50" charset="-128"/>
              </a:rPr>
              <a:t>ミリテスラの強力磁力がガンコなコリにしっかり効く製品。</a:t>
            </a:r>
            <a:endParaRPr lang="en-US" altLang="ja-JP" sz="1000" dirty="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コリ悩みが深刻な方におすすめです。</a:t>
            </a:r>
            <a:endParaRPr lang="en-US" altLang="ja-JP" sz="1000" dirty="0">
              <a:solidFill>
                <a:srgbClr val="3B3B3B"/>
              </a:solidFill>
              <a:latin typeface="游ゴシック" panose="020B0400000000000000" pitchFamily="50" charset="-128"/>
              <a:ea typeface="游ゴシック" panose="020B0400000000000000" pitchFamily="50" charset="-128"/>
            </a:endParaRPr>
          </a:p>
          <a:p>
            <a:endParaRPr lang="en-US" altLang="ja-JP" sz="1000" dirty="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製品特長：</a:t>
            </a:r>
            <a:endParaRPr lang="en-US" altLang="ja-JP" sz="1000" dirty="0">
              <a:solidFill>
                <a:srgbClr val="3B3B3B"/>
              </a:solidFill>
              <a:latin typeface="游ゴシック" panose="020B0400000000000000" pitchFamily="50" charset="-128"/>
              <a:ea typeface="游ゴシック" panose="020B0400000000000000" pitchFamily="50" charset="-128"/>
            </a:endParaRPr>
          </a:p>
          <a:p>
            <a:r>
              <a:rPr lang="ja-JP" altLang="en-US" sz="1000" dirty="0">
                <a:solidFill>
                  <a:srgbClr val="3B3B3B"/>
                </a:solidFill>
                <a:latin typeface="游ゴシック" panose="020B0400000000000000" pitchFamily="50" charset="-128"/>
                <a:ea typeface="游ゴシック" panose="020B0400000000000000" pitchFamily="50" charset="-128"/>
              </a:rPr>
              <a:t>・最大磁束密度</a:t>
            </a:r>
            <a:r>
              <a:rPr lang="en-US" altLang="ja-JP" sz="1000" dirty="0">
                <a:solidFill>
                  <a:srgbClr val="3B3B3B"/>
                </a:solidFill>
                <a:latin typeface="游ゴシック" panose="020B0400000000000000" pitchFamily="50" charset="-128"/>
                <a:ea typeface="游ゴシック" panose="020B0400000000000000" pitchFamily="50" charset="-128"/>
              </a:rPr>
              <a:t>200</a:t>
            </a:r>
            <a:r>
              <a:rPr lang="ja-JP" altLang="en-US" sz="1000" dirty="0">
                <a:solidFill>
                  <a:srgbClr val="3B3B3B"/>
                </a:solidFill>
                <a:latin typeface="游ゴシック" panose="020B0400000000000000" pitchFamily="50" charset="-128"/>
                <a:ea typeface="游ゴシック" panose="020B0400000000000000" pitchFamily="50" charset="-128"/>
              </a:rPr>
              <a:t>ミリテスラの磁石を</a:t>
            </a:r>
            <a:r>
              <a:rPr lang="en-US" altLang="ja-JP" sz="1000" dirty="0">
                <a:solidFill>
                  <a:srgbClr val="3B3B3B"/>
                </a:solidFill>
                <a:latin typeface="游ゴシック" panose="020B0400000000000000" pitchFamily="50" charset="-128"/>
                <a:ea typeface="游ゴシック" panose="020B0400000000000000" pitchFamily="50" charset="-128"/>
              </a:rPr>
              <a:t>6</a:t>
            </a:r>
            <a:r>
              <a:rPr lang="ja-JP" altLang="en-US" sz="1000" dirty="0">
                <a:solidFill>
                  <a:srgbClr val="3B3B3B"/>
                </a:solidFill>
                <a:latin typeface="游ゴシック" panose="020B0400000000000000" pitchFamily="50" charset="-128"/>
                <a:ea typeface="游ゴシック" panose="020B0400000000000000" pitchFamily="50" charset="-128"/>
              </a:rPr>
              <a:t>粒内蔵</a:t>
            </a:r>
          </a:p>
          <a:p>
            <a:r>
              <a:rPr lang="ja-JP" altLang="en-US" sz="1000" dirty="0">
                <a:solidFill>
                  <a:srgbClr val="3B3B3B"/>
                </a:solidFill>
                <a:latin typeface="游ゴシック" panose="020B0400000000000000" pitchFamily="50" charset="-128"/>
                <a:ea typeface="游ゴシック" panose="020B0400000000000000" pitchFamily="50" charset="-128"/>
              </a:rPr>
              <a:t>・ループ全体</a:t>
            </a:r>
            <a:r>
              <a:rPr lang="ja-JP" altLang="en-US" sz="1000" dirty="0" smtClean="0">
                <a:solidFill>
                  <a:srgbClr val="3B3B3B"/>
                </a:solidFill>
                <a:latin typeface="游ゴシック" panose="020B0400000000000000" pitchFamily="50" charset="-128"/>
                <a:ea typeface="游ゴシック" panose="020B0400000000000000" pitchFamily="50" charset="-128"/>
              </a:rPr>
              <a:t>から磁束</a:t>
            </a:r>
            <a:r>
              <a:rPr lang="ja-JP" altLang="en-US" sz="1000" dirty="0">
                <a:solidFill>
                  <a:srgbClr val="3B3B3B"/>
                </a:solidFill>
                <a:latin typeface="游ゴシック" panose="020B0400000000000000" pitchFamily="50" charset="-128"/>
                <a:ea typeface="游ゴシック" panose="020B0400000000000000" pitchFamily="50" charset="-128"/>
              </a:rPr>
              <a:t>密度</a:t>
            </a:r>
            <a:r>
              <a:rPr lang="en-US" altLang="ja-JP" sz="1000" dirty="0">
                <a:solidFill>
                  <a:srgbClr val="3B3B3B"/>
                </a:solidFill>
                <a:latin typeface="游ゴシック" panose="020B0400000000000000" pitchFamily="50" charset="-128"/>
                <a:ea typeface="游ゴシック" panose="020B0400000000000000" pitchFamily="50" charset="-128"/>
              </a:rPr>
              <a:t>55</a:t>
            </a:r>
            <a:r>
              <a:rPr lang="ja-JP" altLang="en-US" sz="1000" dirty="0">
                <a:solidFill>
                  <a:srgbClr val="3B3B3B"/>
                </a:solidFill>
                <a:latin typeface="游ゴシック" panose="020B0400000000000000" pitchFamily="50" charset="-128"/>
                <a:ea typeface="游ゴシック" panose="020B0400000000000000" pitchFamily="50" charset="-128"/>
              </a:rPr>
              <a:t>ミリテスラの磁気を放射</a:t>
            </a:r>
            <a:endParaRPr kumimoji="1" lang="ja-JP" altLang="en-US" dirty="0"/>
          </a:p>
        </p:txBody>
      </p:sp>
      <p:pic>
        <p:nvPicPr>
          <p:cNvPr id="49" name="図 48"/>
          <p:cNvPicPr>
            <a:picLocks noChangeAspect="1"/>
          </p:cNvPicPr>
          <p:nvPr/>
        </p:nvPicPr>
        <p:blipFill rotWithShape="1">
          <a:blip r:embed="rId2">
            <a:extLst>
              <a:ext uri="{28A0092B-C50C-407E-A947-70E740481C1C}">
                <a14:useLocalDpi xmlns:a14="http://schemas.microsoft.com/office/drawing/2010/main" val="0"/>
              </a:ext>
            </a:extLst>
          </a:blip>
          <a:srcRect t="12086"/>
          <a:stretch/>
        </p:blipFill>
        <p:spPr>
          <a:xfrm>
            <a:off x="4498475" y="8483750"/>
            <a:ext cx="851853" cy="1246959"/>
          </a:xfrm>
          <a:prstGeom prst="rect">
            <a:avLst/>
          </a:prstGeom>
        </p:spPr>
      </p:pic>
      <p:pic>
        <p:nvPicPr>
          <p:cNvPr id="50" name="図 49"/>
          <p:cNvPicPr>
            <a:picLocks noChangeAspect="1"/>
          </p:cNvPicPr>
          <p:nvPr/>
        </p:nvPicPr>
        <p:blipFill rotWithShape="1">
          <a:blip r:embed="rId3">
            <a:extLst>
              <a:ext uri="{28A0092B-C50C-407E-A947-70E740481C1C}">
                <a14:useLocalDpi xmlns:a14="http://schemas.microsoft.com/office/drawing/2010/main" val="0"/>
              </a:ext>
            </a:extLst>
          </a:blip>
          <a:srcRect l="5151" t="1377" r="4644" b="1624"/>
          <a:stretch/>
        </p:blipFill>
        <p:spPr>
          <a:xfrm>
            <a:off x="5670700" y="8471198"/>
            <a:ext cx="858640" cy="1259511"/>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t="12535"/>
          <a:stretch/>
        </p:blipFill>
        <p:spPr>
          <a:xfrm>
            <a:off x="389219" y="3192157"/>
            <a:ext cx="1530155" cy="1338347"/>
          </a:xfrm>
          <a:prstGeom prst="rect">
            <a:avLst/>
          </a:prstGeom>
        </p:spPr>
      </p:pic>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l="20341" t="14165" r="21739"/>
          <a:stretch/>
        </p:blipFill>
        <p:spPr>
          <a:xfrm>
            <a:off x="389220" y="1614494"/>
            <a:ext cx="1530155" cy="1512929"/>
          </a:xfrm>
          <a:prstGeom prst="rect">
            <a:avLst/>
          </a:prstGeom>
        </p:spPr>
      </p:pic>
    </p:spTree>
    <p:extLst>
      <p:ext uri="{BB962C8B-B14F-4D97-AF65-F5344CB8AC3E}">
        <p14:creationId xmlns:p14="http://schemas.microsoft.com/office/powerpoint/2010/main" val="234518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27428549-684A-4D7F-9830-09FDA1A79215}"/>
              </a:ext>
            </a:extLst>
          </p:cNvPr>
          <p:cNvSpPr/>
          <p:nvPr/>
        </p:nvSpPr>
        <p:spPr>
          <a:xfrm>
            <a:off x="16392" y="9412604"/>
            <a:ext cx="6825216" cy="4623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88" tIns="41994" rIns="83988" bIns="41994" anchor="t"/>
          <a:lstStyle>
            <a:lvl1pPr>
              <a:defRPr kumimoji="1" sz="2400">
                <a:solidFill>
                  <a:schemeClr val="tx1"/>
                </a:solidFill>
                <a:latin typeface="Calibri" panose="020F0502020204030204" pitchFamily="34" charset="0"/>
                <a:ea typeface="ＭＳ Ｐゴシック" panose="020B0600070205080204" pitchFamily="50" charset="-128"/>
              </a:defRPr>
            </a:lvl1pPr>
            <a:lvl2pPr marL="37931725" indent="-37474525">
              <a:defRPr kumimoji="1" sz="2400">
                <a:solidFill>
                  <a:schemeClr val="tx1"/>
                </a:solidFill>
                <a:latin typeface="Calibri" panose="020F0502020204030204" pitchFamily="34" charset="0"/>
                <a:ea typeface="ＭＳ Ｐゴシック" panose="020B0600070205080204" pitchFamily="50" charset="-128"/>
              </a:defRPr>
            </a:lvl2pPr>
            <a:lvl3pPr>
              <a:defRPr kumimoji="1" sz="2400">
                <a:solidFill>
                  <a:schemeClr val="tx1"/>
                </a:solidFill>
                <a:latin typeface="Calibri" panose="020F0502020204030204" pitchFamily="34" charset="0"/>
                <a:ea typeface="ＭＳ Ｐゴシック" panose="020B0600070205080204" pitchFamily="50" charset="-128"/>
              </a:defRPr>
            </a:lvl3pPr>
            <a:lvl4pPr>
              <a:defRPr kumimoji="1" sz="2400">
                <a:solidFill>
                  <a:schemeClr val="tx1"/>
                </a:solidFill>
                <a:latin typeface="Calibri" panose="020F0502020204030204" pitchFamily="34" charset="0"/>
                <a:ea typeface="ＭＳ Ｐゴシック" panose="020B0600070205080204" pitchFamily="50" charset="-128"/>
              </a:defRPr>
            </a:lvl4pPr>
            <a:lvl5pPr>
              <a:defRPr kumimoji="1" sz="2400">
                <a:solidFill>
                  <a:schemeClr val="tx1"/>
                </a:solidFill>
                <a:latin typeface="Calibri" panose="020F0502020204030204" pitchFamily="34" charset="0"/>
                <a:ea typeface="ＭＳ Ｐゴシック" panose="020B0600070205080204" pitchFamily="50" charset="-128"/>
              </a:defRPr>
            </a:lvl5pPr>
            <a:lvl6pPr marL="4572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9144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1371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18288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eaLnBrk="1" fontAlgn="t" hangingPunct="1">
              <a:defRPr/>
            </a:pP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＜本リリース・商品リースに関するお問い合わせ＞</a:t>
            </a:r>
          </a:p>
          <a:p>
            <a:pPr algn="ctr" eaLnBrk="1" fontAlgn="t" hangingPunct="1">
              <a:defRPr/>
            </a:pP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ピップ</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 PR </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事務局（株式会社アンティル内）</a:t>
            </a:r>
            <a:r>
              <a:rPr lang="ja-JP" altLang="en-US" sz="900" dirty="0" smtClean="0">
                <a:latin typeface="游ゴシック" panose="020B0400000000000000" pitchFamily="50" charset="-128"/>
                <a:ea typeface="游ゴシック" panose="020B0400000000000000" pitchFamily="50" charset="-128"/>
                <a:cs typeface="メイリオ" panose="020B0604030504040204" pitchFamily="50" charset="-128"/>
              </a:rPr>
              <a:t>：小坂</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・松下・</a:t>
            </a:r>
            <a:r>
              <a:rPr lang="ja-JP" altLang="en-US" sz="900" dirty="0" smtClean="0">
                <a:latin typeface="游ゴシック" panose="020B0400000000000000" pitchFamily="50" charset="-128"/>
                <a:ea typeface="游ゴシック" panose="020B0400000000000000" pitchFamily="50" charset="-128"/>
                <a:cs typeface="メイリオ" panose="020B0604030504040204" pitchFamily="50" charset="-128"/>
              </a:rPr>
              <a:t>植村</a:t>
            </a:r>
            <a:endPar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eaLnBrk="1" fontAlgn="t" hangingPunct="1">
              <a:defRPr/>
            </a:pP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TEL</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03-6821-7863</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FAX </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03-6685-5265</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MAIL</a:t>
            </a:r>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rPr>
              <a:t>pip-pr@vectorinc.co.jp</a:t>
            </a:r>
          </a:p>
        </p:txBody>
      </p:sp>
      <p:graphicFrame>
        <p:nvGraphicFramePr>
          <p:cNvPr id="39" name="表 38">
            <a:extLst>
              <a:ext uri="{FF2B5EF4-FFF2-40B4-BE49-F238E27FC236}">
                <a16:creationId xmlns:a16="http://schemas.microsoft.com/office/drawing/2014/main" id="{F1E6B345-0D0D-8838-3B74-C1647F5151B7}"/>
              </a:ext>
            </a:extLst>
          </p:cNvPr>
          <p:cNvGraphicFramePr>
            <a:graphicFrameLocks noGrp="1"/>
          </p:cNvGraphicFramePr>
          <p:nvPr>
            <p:extLst>
              <p:ext uri="{D42A27DB-BD31-4B8C-83A1-F6EECF244321}">
                <p14:modId xmlns:p14="http://schemas.microsoft.com/office/powerpoint/2010/main" val="1357040499"/>
              </p:ext>
            </p:extLst>
          </p:nvPr>
        </p:nvGraphicFramePr>
        <p:xfrm>
          <a:off x="105667" y="2314332"/>
          <a:ext cx="6601796" cy="1268352"/>
        </p:xfrm>
        <a:graphic>
          <a:graphicData uri="http://schemas.openxmlformats.org/drawingml/2006/table">
            <a:tbl>
              <a:tblPr firstRow="1" bandRow="1">
                <a:tableStyleId>{2D5ABB26-0587-4C30-8999-92F81FD0307C}</a:tableStyleId>
              </a:tblPr>
              <a:tblGrid>
                <a:gridCol w="1230497">
                  <a:extLst>
                    <a:ext uri="{9D8B030D-6E8A-4147-A177-3AD203B41FA5}">
                      <a16:colId xmlns:a16="http://schemas.microsoft.com/office/drawing/2014/main" val="20000"/>
                    </a:ext>
                  </a:extLst>
                </a:gridCol>
                <a:gridCol w="3506448">
                  <a:extLst>
                    <a:ext uri="{9D8B030D-6E8A-4147-A177-3AD203B41FA5}">
                      <a16:colId xmlns:a16="http://schemas.microsoft.com/office/drawing/2014/main" val="20001"/>
                    </a:ext>
                  </a:extLst>
                </a:gridCol>
                <a:gridCol w="1864851">
                  <a:extLst>
                    <a:ext uri="{9D8B030D-6E8A-4147-A177-3AD203B41FA5}">
                      <a16:colId xmlns:a16="http://schemas.microsoft.com/office/drawing/2014/main" val="20002"/>
                    </a:ext>
                  </a:extLst>
                </a:gridCol>
              </a:tblGrid>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製品名</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ピップマグネループ</a:t>
                      </a:r>
                      <a:r>
                        <a:rPr kumimoji="1" lang="en-US" altLang="ja-JP" sz="800" b="0" dirty="0" smtClean="0">
                          <a:solidFill>
                            <a:schemeClr val="tx1"/>
                          </a:solidFill>
                          <a:latin typeface="游ゴシック" panose="020B0400000000000000" pitchFamily="50" charset="-128"/>
                          <a:ea typeface="游ゴシック" panose="020B0400000000000000" pitchFamily="50" charset="-128"/>
                        </a:rPr>
                        <a:t>MAX</a:t>
                      </a:r>
                      <a:r>
                        <a:rPr kumimoji="1" lang="ja-JP" altLang="en-US" sz="800" b="0" baseline="0" dirty="0" smtClean="0">
                          <a:solidFill>
                            <a:schemeClr val="tx1"/>
                          </a:solidFill>
                          <a:latin typeface="游ゴシック" panose="020B0400000000000000" pitchFamily="50" charset="-128"/>
                          <a:ea typeface="游ゴシック" panose="020B0400000000000000" pitchFamily="50" charset="-128"/>
                        </a:rPr>
                        <a:t> </a:t>
                      </a:r>
                      <a:r>
                        <a:rPr kumimoji="1" lang="ja-JP" altLang="en-US" sz="800" b="0" dirty="0" smtClean="0">
                          <a:solidFill>
                            <a:schemeClr val="tx1"/>
                          </a:solidFill>
                          <a:latin typeface="游ゴシック" panose="020B0400000000000000" pitchFamily="50" charset="-128"/>
                          <a:ea typeface="游ゴシック" panose="020B0400000000000000" pitchFamily="50" charset="-128"/>
                        </a:rPr>
                        <a:t>メタルシルバー</a:t>
                      </a:r>
                      <a:endParaRPr kumimoji="1" lang="ja-JP" altLang="en-US" sz="800" b="0" dirty="0">
                        <a:solidFill>
                          <a:srgbClr val="FF0000"/>
                        </a:solidFill>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endParaRPr kumimoji="1" lang="ja-JP" altLang="en-US" sz="100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3946">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游ゴシック" panose="020B0400000000000000" pitchFamily="50" charset="-128"/>
                          <a:ea typeface="游ゴシック" panose="020B0400000000000000" pitchFamily="50" charset="-128"/>
                        </a:rPr>
                        <a:t>医療機器認証番号</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302AGBZX00107000</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9"/>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最大</a:t>
                      </a:r>
                      <a:r>
                        <a:rPr kumimoji="1" lang="en-US" altLang="ja-JP" sz="800" b="0" dirty="0">
                          <a:solidFill>
                            <a:schemeClr val="tx1"/>
                          </a:solidFill>
                          <a:latin typeface="游ゴシック" panose="020B0400000000000000" pitchFamily="50" charset="-128"/>
                          <a:ea typeface="游ゴシック" panose="020B0400000000000000" pitchFamily="50" charset="-128"/>
                        </a:rPr>
                        <a:t>200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95533607"/>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カラー</a:t>
                      </a:r>
                      <a:r>
                        <a:rPr kumimoji="1" lang="en-US" altLang="ja-JP" sz="800" b="0" dirty="0">
                          <a:solidFill>
                            <a:schemeClr val="tx1"/>
                          </a:solidFill>
                          <a:latin typeface="游ゴシック" panose="020B0400000000000000" pitchFamily="50" charset="-128"/>
                          <a:ea typeface="游ゴシック" panose="020B0400000000000000" pitchFamily="50" charset="-128"/>
                        </a:rPr>
                        <a:t>/</a:t>
                      </a:r>
                      <a:r>
                        <a:rPr kumimoji="1" lang="ja-JP" altLang="en-US" sz="800" b="0" dirty="0">
                          <a:solidFill>
                            <a:schemeClr val="tx1"/>
                          </a:solidFill>
                          <a:latin typeface="游ゴシック" panose="020B0400000000000000" pitchFamily="50" charset="-128"/>
                          <a:ea typeface="游ゴシック" panose="020B0400000000000000" pitchFamily="50" charset="-128"/>
                        </a:rPr>
                        <a:t>サイズ</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ja-JP" altLang="en-US" sz="800" dirty="0">
                          <a:latin typeface="游ゴシック" panose="020B0400000000000000" pitchFamily="50" charset="-128"/>
                          <a:ea typeface="游ゴシック" panose="020B0400000000000000" pitchFamily="50" charset="-128"/>
                        </a:rPr>
                        <a:t>ブラック </a:t>
                      </a:r>
                      <a:r>
                        <a:rPr lang="en-US" altLang="ja-JP" sz="800" dirty="0" smtClean="0">
                          <a:latin typeface="游ゴシック" panose="020B0400000000000000" pitchFamily="50" charset="-128"/>
                          <a:ea typeface="游ゴシック" panose="020B0400000000000000" pitchFamily="50" charset="-128"/>
                        </a:rPr>
                        <a:t>45cm / 50cm / 60cm</a:t>
                      </a:r>
                      <a:endParaRPr lang="ja-JP" altLang="en-US" sz="800" dirty="0">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158305874"/>
                  </a:ext>
                </a:extLst>
              </a:tr>
              <a:tr h="173946">
                <a:tc>
                  <a:txBody>
                    <a:bodyPr/>
                    <a:lstStyle/>
                    <a:p>
                      <a:pPr algn="l">
                        <a:spcAft>
                          <a:spcPts val="0"/>
                        </a:spcAft>
                      </a:pPr>
                      <a:r>
                        <a:rPr lang="ja-JP"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本体部分素材</a:t>
                      </a:r>
                      <a:endParaRPr lang="ja-JP" alt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シリコーン</a:t>
                      </a:r>
                      <a:r>
                        <a:rPr kumimoji="1" lang="ja-JP" altLang="en-US" sz="800" b="0" dirty="0" smtClean="0">
                          <a:solidFill>
                            <a:schemeClr val="tx1"/>
                          </a:solidFill>
                          <a:latin typeface="游ゴシック" panose="020B0400000000000000" pitchFamily="50" charset="-128"/>
                          <a:ea typeface="游ゴシック" panose="020B0400000000000000" pitchFamily="50" charset="-128"/>
                        </a:rPr>
                        <a:t>樹脂</a:t>
                      </a:r>
                      <a:endParaRPr kumimoji="1" lang="en-US" altLang="ja-JP" sz="800" b="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800" b="0" dirty="0" smtClean="0">
                          <a:solidFill>
                            <a:schemeClr val="tx1"/>
                          </a:solidFill>
                          <a:latin typeface="游ゴシック" panose="020B0400000000000000" pitchFamily="50" charset="-128"/>
                          <a:ea typeface="游ゴシック" panose="020B0400000000000000" pitchFamily="50" charset="-128"/>
                        </a:rPr>
                        <a:t>トップパーツ：ステンレス</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製品特長</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smtClean="0">
                          <a:solidFill>
                            <a:schemeClr val="tx1"/>
                          </a:solidFill>
                          <a:latin typeface="游ゴシック" panose="020B0400000000000000" pitchFamily="50" charset="-128"/>
                          <a:ea typeface="游ゴシック" panose="020B0400000000000000" pitchFamily="50" charset="-128"/>
                        </a:rPr>
                        <a:t>シンプルで洗練されたトップパーツ付き</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60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38004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526931154"/>
              </p:ext>
            </p:extLst>
          </p:nvPr>
        </p:nvGraphicFramePr>
        <p:xfrm>
          <a:off x="111133" y="1130933"/>
          <a:ext cx="6596331" cy="1146432"/>
        </p:xfrm>
        <a:graphic>
          <a:graphicData uri="http://schemas.openxmlformats.org/drawingml/2006/table">
            <a:tbl>
              <a:tblPr firstRow="1" bandRow="1">
                <a:tableStyleId>{2D5ABB26-0587-4C30-8999-92F81FD0307C}</a:tableStyleId>
              </a:tblPr>
              <a:tblGrid>
                <a:gridCol w="1229479">
                  <a:extLst>
                    <a:ext uri="{9D8B030D-6E8A-4147-A177-3AD203B41FA5}">
                      <a16:colId xmlns:a16="http://schemas.microsoft.com/office/drawing/2014/main" val="20000"/>
                    </a:ext>
                  </a:extLst>
                </a:gridCol>
                <a:gridCol w="3503958">
                  <a:extLst>
                    <a:ext uri="{9D8B030D-6E8A-4147-A177-3AD203B41FA5}">
                      <a16:colId xmlns:a16="http://schemas.microsoft.com/office/drawing/2014/main" val="20001"/>
                    </a:ext>
                  </a:extLst>
                </a:gridCol>
                <a:gridCol w="1862894">
                  <a:extLst>
                    <a:ext uri="{9D8B030D-6E8A-4147-A177-3AD203B41FA5}">
                      <a16:colId xmlns:a16="http://schemas.microsoft.com/office/drawing/2014/main" val="20002"/>
                    </a:ext>
                  </a:extLst>
                </a:gridCol>
              </a:tblGrid>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製品名</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ピップマグネループ</a:t>
                      </a:r>
                      <a:r>
                        <a:rPr kumimoji="1" lang="en-US" altLang="ja-JP" sz="800" b="0" dirty="0">
                          <a:solidFill>
                            <a:schemeClr val="tx1"/>
                          </a:solidFill>
                          <a:latin typeface="游ゴシック" panose="020B0400000000000000" pitchFamily="50" charset="-128"/>
                          <a:ea typeface="游ゴシック" panose="020B0400000000000000" pitchFamily="50" charset="-128"/>
                        </a:rPr>
                        <a:t>MAX</a:t>
                      </a:r>
                      <a:endParaRPr kumimoji="1" lang="ja-JP" altLang="en-US" sz="800" b="0" dirty="0">
                        <a:solidFill>
                          <a:srgbClr val="FF0000"/>
                        </a:solidFill>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endParaRPr kumimoji="1" lang="ja-JP" altLang="en-US" sz="100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3946">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游ゴシック" panose="020B0400000000000000" pitchFamily="50" charset="-128"/>
                          <a:ea typeface="游ゴシック" panose="020B0400000000000000" pitchFamily="50" charset="-128"/>
                        </a:rPr>
                        <a:t>医療機器認証番号</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tx1"/>
                          </a:solidFill>
                          <a:latin typeface="游ゴシック" panose="020B0400000000000000" pitchFamily="50" charset="-128"/>
                          <a:ea typeface="游ゴシック" panose="020B0400000000000000" pitchFamily="50" charset="-128"/>
                        </a:rPr>
                        <a:t>302AGBZX00107000</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9"/>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磁束密度</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最大</a:t>
                      </a:r>
                      <a:r>
                        <a:rPr kumimoji="1" lang="en-US" altLang="ja-JP" sz="800" b="0" dirty="0">
                          <a:solidFill>
                            <a:schemeClr val="tx1"/>
                          </a:solidFill>
                          <a:latin typeface="游ゴシック" panose="020B0400000000000000" pitchFamily="50" charset="-128"/>
                          <a:ea typeface="游ゴシック" panose="020B0400000000000000" pitchFamily="50" charset="-128"/>
                        </a:rPr>
                        <a:t>200</a:t>
                      </a:r>
                      <a:r>
                        <a:rPr kumimoji="1" lang="ja-JP" altLang="en-US" sz="800" b="0" dirty="0">
                          <a:solidFill>
                            <a:schemeClr val="tx1"/>
                          </a:solidFill>
                          <a:latin typeface="游ゴシック" panose="020B0400000000000000" pitchFamily="50" charset="-128"/>
                          <a:ea typeface="游ゴシック" panose="020B0400000000000000" pitchFamily="50" charset="-128"/>
                        </a:rPr>
                        <a:t>ミリテスラ</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95533607"/>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カラー</a:t>
                      </a:r>
                      <a:r>
                        <a:rPr kumimoji="1" lang="en-US" altLang="ja-JP" sz="800" b="0" dirty="0">
                          <a:solidFill>
                            <a:schemeClr val="tx1"/>
                          </a:solidFill>
                          <a:latin typeface="游ゴシック" panose="020B0400000000000000" pitchFamily="50" charset="-128"/>
                          <a:ea typeface="游ゴシック" panose="020B0400000000000000" pitchFamily="50" charset="-128"/>
                        </a:rPr>
                        <a:t>/</a:t>
                      </a:r>
                      <a:r>
                        <a:rPr kumimoji="1" lang="ja-JP" altLang="en-US" sz="800" b="0" dirty="0">
                          <a:solidFill>
                            <a:schemeClr val="tx1"/>
                          </a:solidFill>
                          <a:latin typeface="游ゴシック" panose="020B0400000000000000" pitchFamily="50" charset="-128"/>
                          <a:ea typeface="游ゴシック" panose="020B0400000000000000" pitchFamily="50" charset="-128"/>
                        </a:rPr>
                        <a:t>サイズ</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游ゴシック" panose="020B0400000000000000" pitchFamily="50" charset="-128"/>
                          <a:ea typeface="游ゴシック" panose="020B0400000000000000" pitchFamily="50" charset="-128"/>
                        </a:rPr>
                        <a:t>ブラック</a:t>
                      </a:r>
                      <a:r>
                        <a:rPr kumimoji="1" lang="ja-JP" altLang="en-US" sz="800" b="0" baseline="0" dirty="0">
                          <a:solidFill>
                            <a:schemeClr val="tx1"/>
                          </a:solidFill>
                          <a:latin typeface="游ゴシック" panose="020B0400000000000000" pitchFamily="50" charset="-128"/>
                          <a:ea typeface="游ゴシック" panose="020B0400000000000000" pitchFamily="50" charset="-128"/>
                        </a:rPr>
                        <a:t> </a:t>
                      </a:r>
                      <a:r>
                        <a:rPr kumimoji="1" lang="en-US" altLang="ja-JP" sz="800" b="0" baseline="0" dirty="0">
                          <a:solidFill>
                            <a:schemeClr val="tx1"/>
                          </a:solidFill>
                          <a:latin typeface="游ゴシック" panose="020B0400000000000000" pitchFamily="50" charset="-128"/>
                          <a:ea typeface="游ゴシック" panose="020B0400000000000000" pitchFamily="50" charset="-128"/>
                        </a:rPr>
                        <a:t>45cm / </a:t>
                      </a:r>
                      <a:r>
                        <a:rPr kumimoji="1" lang="en-US" altLang="ja-JP" sz="800" b="0" dirty="0">
                          <a:solidFill>
                            <a:schemeClr val="tx1"/>
                          </a:solidFill>
                          <a:latin typeface="游ゴシック" panose="020B0400000000000000" pitchFamily="50" charset="-128"/>
                          <a:ea typeface="游ゴシック" panose="020B0400000000000000" pitchFamily="50" charset="-128"/>
                        </a:rPr>
                        <a:t>50cm / 60cm</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158305874"/>
                  </a:ext>
                </a:extLst>
              </a:tr>
              <a:tr h="173946">
                <a:tc>
                  <a:txBody>
                    <a:bodyPr/>
                    <a:lstStyle/>
                    <a:p>
                      <a:pPr algn="l">
                        <a:spcAft>
                          <a:spcPts val="0"/>
                        </a:spcAft>
                      </a:pPr>
                      <a:r>
                        <a:rPr lang="ja-JP" altLang="ja-JP" sz="800" b="0" kern="100" dirty="0">
                          <a:effectLst/>
                          <a:latin typeface="游ゴシック" panose="020B0400000000000000" pitchFamily="50" charset="-128"/>
                          <a:ea typeface="游ゴシック" panose="020B0400000000000000" pitchFamily="50" charset="-128"/>
                          <a:cs typeface="Arial" panose="020B0604020202020204" pitchFamily="34" charset="0"/>
                        </a:rPr>
                        <a:t>本体部分素材</a:t>
                      </a:r>
                      <a:endParaRPr lang="ja-JP" altLang="ja-JP" sz="8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シリコーン樹脂</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946">
                <a:tc>
                  <a:txBody>
                    <a:bodyPr/>
                    <a:lstStyle/>
                    <a:p>
                      <a:r>
                        <a:rPr kumimoji="1" lang="ja-JP" altLang="en-US" sz="800" b="0" dirty="0">
                          <a:solidFill>
                            <a:schemeClr val="tx1"/>
                          </a:solidFill>
                          <a:latin typeface="游ゴシック" panose="020B0400000000000000" pitchFamily="50" charset="-128"/>
                          <a:ea typeface="游ゴシック" panose="020B0400000000000000" pitchFamily="50" charset="-128"/>
                        </a:rPr>
                        <a:t>製品特長</a:t>
                      </a: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smtClean="0">
                          <a:solidFill>
                            <a:schemeClr val="tx1"/>
                          </a:solidFill>
                          <a:latin typeface="游ゴシック" panose="020B0400000000000000" pitchFamily="50" charset="-128"/>
                          <a:ea typeface="游ゴシック" panose="020B0400000000000000" pitchFamily="50" charset="-128"/>
                        </a:rPr>
                        <a:t>シリーズ最強磁力がガンコなコリに効く</a:t>
                      </a:r>
                      <a:endParaRPr kumimoji="1" lang="ja-JP" altLang="en-US" sz="800" b="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600" dirty="0">
                        <a:solidFill>
                          <a:schemeClr val="tx1"/>
                        </a:solidFill>
                        <a:latin typeface="游ゴシック" panose="020B0400000000000000" pitchFamily="50" charset="-128"/>
                        <a:ea typeface="游ゴシック" panose="020B0400000000000000" pitchFamily="50" charset="-128"/>
                      </a:endParaRPr>
                    </a:p>
                  </a:txBody>
                  <a:tcPr marL="69152" marR="69152" marT="34576" marB="34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380040"/>
                  </a:ext>
                </a:extLst>
              </a:tr>
            </a:tbl>
          </a:graphicData>
        </a:graphic>
      </p:graphicFrame>
      <p:grpSp>
        <p:nvGrpSpPr>
          <p:cNvPr id="2" name="グループ化 1"/>
          <p:cNvGrpSpPr/>
          <p:nvPr/>
        </p:nvGrpSpPr>
        <p:grpSpPr>
          <a:xfrm>
            <a:off x="5474517" y="1294334"/>
            <a:ext cx="1202292" cy="819630"/>
            <a:chOff x="5491364" y="4726076"/>
            <a:chExt cx="1202292" cy="819630"/>
          </a:xfrm>
        </p:grpSpPr>
        <p:pic>
          <p:nvPicPr>
            <p:cNvPr id="51" name="図 50"/>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91364" y="4726076"/>
              <a:ext cx="601146" cy="819630"/>
            </a:xfrm>
            <a:prstGeom prst="rect">
              <a:avLst/>
            </a:prstGeom>
          </p:spPr>
        </p:pic>
        <p:pic>
          <p:nvPicPr>
            <p:cNvPr id="52" name="図 5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92510" y="4726076"/>
              <a:ext cx="601146" cy="819630"/>
            </a:xfrm>
            <a:prstGeom prst="rect">
              <a:avLst/>
            </a:prstGeom>
          </p:spPr>
        </p:pic>
      </p:grpSp>
      <p:pic>
        <p:nvPicPr>
          <p:cNvPr id="53" name="図 5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90538" y="1306861"/>
            <a:ext cx="561295" cy="794576"/>
          </a:xfrm>
          <a:prstGeom prst="rect">
            <a:avLst/>
          </a:prstGeom>
        </p:spPr>
      </p:pic>
      <p:pic>
        <p:nvPicPr>
          <p:cNvPr id="54" name="図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878" y="2473553"/>
            <a:ext cx="544193" cy="796920"/>
          </a:xfrm>
          <a:prstGeom prst="rect">
            <a:avLst/>
          </a:prstGeom>
        </p:spPr>
      </p:pic>
      <p:pic>
        <p:nvPicPr>
          <p:cNvPr id="56" name="図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1557" y="2467003"/>
            <a:ext cx="546038" cy="796921"/>
          </a:xfrm>
          <a:prstGeom prst="rect">
            <a:avLst/>
          </a:prstGeom>
        </p:spPr>
      </p:pic>
      <p:pic>
        <p:nvPicPr>
          <p:cNvPr id="57" name="図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5003" y="2463370"/>
            <a:ext cx="546038" cy="795998"/>
          </a:xfrm>
          <a:prstGeom prst="rect">
            <a:avLst/>
          </a:prstGeom>
        </p:spPr>
      </p:pic>
      <p:sp>
        <p:nvSpPr>
          <p:cNvPr id="58" name="テキスト ボックス 8"/>
          <p:cNvSpPr txBox="1"/>
          <p:nvPr/>
        </p:nvSpPr>
        <p:spPr>
          <a:xfrm>
            <a:off x="4978047" y="3277656"/>
            <a:ext cx="1126411" cy="3189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6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販売名　</a:t>
            </a:r>
          </a:p>
          <a:p>
            <a:pPr>
              <a:spcAft>
                <a:spcPts val="0"/>
              </a:spcAft>
            </a:pPr>
            <a:r>
              <a:rPr lang="ja-JP" sz="600" b="1" dirty="0" smtClean="0">
                <a:effectLst/>
                <a:latin typeface="游ゴシック" panose="020B0400000000000000" pitchFamily="50" charset="-128"/>
                <a:ea typeface="游ゴシック" panose="020B0400000000000000" pitchFamily="50" charset="-128"/>
                <a:cs typeface="ＭＳ Ｐゴシック" panose="020B0600070205080204" pitchFamily="50" charset="-128"/>
              </a:rPr>
              <a:t>ピップ</a:t>
            </a:r>
            <a:r>
              <a:rPr lang="ja-JP" altLang="en-US" sz="600" b="1" dirty="0" smtClean="0">
                <a:effectLst/>
                <a:latin typeface="游ゴシック" panose="020B0400000000000000" pitchFamily="50" charset="-128"/>
                <a:ea typeface="游ゴシック" panose="020B0400000000000000" pitchFamily="50" charset="-128"/>
                <a:cs typeface="ＭＳ Ｐゴシック" panose="020B0600070205080204" pitchFamily="50" charset="-128"/>
              </a:rPr>
              <a:t>マグネループ</a:t>
            </a:r>
            <a:r>
              <a:rPr lang="en-US" altLang="ja-JP" sz="600" b="1" dirty="0">
                <a:latin typeface="游ゴシック" panose="020B0400000000000000" pitchFamily="50" charset="-128"/>
                <a:ea typeface="游ゴシック" panose="020B0400000000000000" pitchFamily="50" charset="-128"/>
                <a:cs typeface="ＭＳ Ｐゴシック" panose="020B0600070205080204" pitchFamily="50" charset="-128"/>
              </a:rPr>
              <a:t>MAX</a:t>
            </a:r>
            <a:endParaRPr lang="ja-JP" sz="6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59" name="正方形/長方形 11"/>
          <p:cNvSpPr>
            <a:spLocks noChangeArrowheads="1"/>
          </p:cNvSpPr>
          <p:nvPr/>
        </p:nvSpPr>
        <p:spPr bwMode="auto">
          <a:xfrm>
            <a:off x="-455" y="3602880"/>
            <a:ext cx="4503576" cy="246221"/>
          </a:xfrm>
          <a:prstGeom prst="rect">
            <a:avLst/>
          </a:prstGeom>
          <a:noFill/>
          <a:ln w="9525">
            <a:noFill/>
            <a:miter lim="800000"/>
            <a:headEnd/>
            <a:tailEnd/>
          </a:ln>
        </p:spPr>
        <p:txBody>
          <a:bodyPr wrap="square">
            <a:spAutoFit/>
          </a:bodyPr>
          <a:lstStyle/>
          <a:p>
            <a:r>
              <a:rPr lang="en-US" altLang="ja-JP" sz="1000" b="1" dirty="0" smtClean="0">
                <a:latin typeface="游ゴシック" panose="020B0400000000000000" pitchFamily="50" charset="-128"/>
                <a:ea typeface="游ゴシック" panose="020B0400000000000000" pitchFamily="50" charset="-128"/>
                <a:cs typeface="メイリオ" pitchFamily="50" charset="-128"/>
              </a:rPr>
              <a:t>※</a:t>
            </a:r>
            <a:r>
              <a:rPr lang="ja-JP" altLang="en-US" sz="1000" b="1" dirty="0" smtClean="0">
                <a:latin typeface="游ゴシック" panose="020B0400000000000000" pitchFamily="50" charset="-128"/>
                <a:ea typeface="游ゴシック" panose="020B0400000000000000" pitchFamily="50" charset="-128"/>
                <a:cs typeface="メイリオ" pitchFamily="50" charset="-128"/>
              </a:rPr>
              <a:t>ピップマグネループは</a:t>
            </a:r>
            <a:r>
              <a:rPr lang="ja-JP" altLang="en-US" sz="1000" b="1" dirty="0">
                <a:latin typeface="游ゴシック" panose="020B0400000000000000" pitchFamily="50" charset="-128"/>
                <a:ea typeface="游ゴシック" panose="020B0400000000000000" pitchFamily="50" charset="-128"/>
                <a:cs typeface="メイリオ" pitchFamily="50" charset="-128"/>
              </a:rPr>
              <a:t>ピップ㈱の登録商標です。</a:t>
            </a:r>
          </a:p>
        </p:txBody>
      </p:sp>
      <p:sp>
        <p:nvSpPr>
          <p:cNvPr id="61" name="テキスト ボックス 60">
            <a:extLst>
              <a:ext uri="{FF2B5EF4-FFF2-40B4-BE49-F238E27FC236}">
                <a16:creationId xmlns:a16="http://schemas.microsoft.com/office/drawing/2014/main" id="{2F886A7F-2A2C-47A9-B3A6-A74159FE29CA}"/>
              </a:ext>
            </a:extLst>
          </p:cNvPr>
          <p:cNvSpPr txBox="1"/>
          <p:nvPr/>
        </p:nvSpPr>
        <p:spPr>
          <a:xfrm>
            <a:off x="-27384" y="107052"/>
            <a:ext cx="6885384" cy="246221"/>
          </a:xfrm>
          <a:prstGeom prst="rect">
            <a:avLst/>
          </a:prstGeom>
          <a:noFill/>
        </p:spPr>
        <p:txBody>
          <a:bodyPr wrap="square" rtlCol="0">
            <a:spAutoFit/>
          </a:bodyPr>
          <a:lstStyle/>
          <a:p>
            <a:r>
              <a:rPr lang="en-US" altLang="ja-JP" sz="1000" b="1" dirty="0">
                <a:solidFill>
                  <a:srgbClr val="000000"/>
                </a:solidFill>
                <a:latin typeface="游ゴシック" panose="020B0400000000000000" pitchFamily="50" charset="-128"/>
                <a:ea typeface="游ゴシック" panose="020B0400000000000000" pitchFamily="50" charset="-128"/>
              </a:rPr>
              <a:t>【</a:t>
            </a:r>
            <a:r>
              <a:rPr lang="ja-JP" altLang="en-US" sz="1000" b="1" dirty="0">
                <a:solidFill>
                  <a:srgbClr val="000000"/>
                </a:solidFill>
                <a:latin typeface="游ゴシック" panose="020B0400000000000000" pitchFamily="50" charset="-128"/>
                <a:ea typeface="游ゴシック" panose="020B0400000000000000" pitchFamily="50" charset="-128"/>
              </a:rPr>
              <a:t>製品概要</a:t>
            </a:r>
            <a:r>
              <a:rPr lang="en-US" altLang="ja-JP" sz="1000" b="1" dirty="0">
                <a:solidFill>
                  <a:srgbClr val="000000"/>
                </a:solidFill>
                <a:latin typeface="游ゴシック" panose="020B0400000000000000" pitchFamily="50" charset="-128"/>
                <a:ea typeface="游ゴシック" panose="020B0400000000000000" pitchFamily="50" charset="-128"/>
              </a:rPr>
              <a:t>】</a:t>
            </a:r>
            <a:r>
              <a:rPr lang="ja-JP" altLang="en-US" sz="1000" b="1" dirty="0">
                <a:solidFill>
                  <a:srgbClr val="000000"/>
                </a:solidFill>
                <a:latin typeface="游ゴシック" panose="020B0400000000000000" pitchFamily="50" charset="-128"/>
                <a:ea typeface="游ゴシック" panose="020B0400000000000000" pitchFamily="50" charset="-128"/>
              </a:rPr>
              <a:t>管理医療機器</a:t>
            </a:r>
            <a:endParaRPr lang="ja-JP" altLang="en-US" sz="1000" b="1" dirty="0">
              <a:latin typeface="游ゴシック" panose="020B0400000000000000" pitchFamily="50" charset="-128"/>
              <a:ea typeface="游ゴシック" panose="020B0400000000000000" pitchFamily="50" charset="-128"/>
            </a:endParaRPr>
          </a:p>
        </p:txBody>
      </p:sp>
      <p:graphicFrame>
        <p:nvGraphicFramePr>
          <p:cNvPr id="62" name="表 61">
            <a:extLst>
              <a:ext uri="{FF2B5EF4-FFF2-40B4-BE49-F238E27FC236}">
                <a16:creationId xmlns:a16="http://schemas.microsoft.com/office/drawing/2014/main" id="{4A21586E-F8E5-42EB-8C45-2DF2BDE957AF}"/>
              </a:ext>
            </a:extLst>
          </p:cNvPr>
          <p:cNvGraphicFramePr>
            <a:graphicFrameLocks noGrp="1"/>
          </p:cNvGraphicFramePr>
          <p:nvPr>
            <p:extLst>
              <p:ext uri="{D42A27DB-BD31-4B8C-83A1-F6EECF244321}">
                <p14:modId xmlns:p14="http://schemas.microsoft.com/office/powerpoint/2010/main" val="3495473734"/>
              </p:ext>
            </p:extLst>
          </p:nvPr>
        </p:nvGraphicFramePr>
        <p:xfrm>
          <a:off x="122060" y="368841"/>
          <a:ext cx="6582476" cy="660333"/>
        </p:xfrm>
        <a:graphic>
          <a:graphicData uri="http://schemas.openxmlformats.org/drawingml/2006/table">
            <a:tbl>
              <a:tblPr firstRow="1" bandRow="1">
                <a:tableStyleId>{2D5ABB26-0587-4C30-8999-92F81FD0307C}</a:tableStyleId>
              </a:tblPr>
              <a:tblGrid>
                <a:gridCol w="1226895">
                  <a:extLst>
                    <a:ext uri="{9D8B030D-6E8A-4147-A177-3AD203B41FA5}">
                      <a16:colId xmlns:a16="http://schemas.microsoft.com/office/drawing/2014/main" val="20000"/>
                    </a:ext>
                  </a:extLst>
                </a:gridCol>
                <a:gridCol w="5355581">
                  <a:extLst>
                    <a:ext uri="{9D8B030D-6E8A-4147-A177-3AD203B41FA5}">
                      <a16:colId xmlns:a16="http://schemas.microsoft.com/office/drawing/2014/main" val="20001"/>
                    </a:ext>
                  </a:extLst>
                </a:gridCol>
              </a:tblGrid>
              <a:tr h="220111">
                <a:tc>
                  <a:txBody>
                    <a:bodyPr/>
                    <a:lstStyle/>
                    <a:p>
                      <a:pPr algn="l"/>
                      <a:r>
                        <a:rPr kumimoji="1" lang="ja-JP" altLang="en-US" sz="800" dirty="0">
                          <a:solidFill>
                            <a:schemeClr val="tx1"/>
                          </a:solidFill>
                          <a:latin typeface="游ゴシック" panose="020B0400000000000000" pitchFamily="50" charset="-128"/>
                          <a:ea typeface="游ゴシック" panose="020B0400000000000000" pitchFamily="50" charset="-128"/>
                        </a:rPr>
                        <a:t>効果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solidFill>
                            <a:schemeClr val="tx1"/>
                          </a:solidFill>
                          <a:latin typeface="游ゴシック" panose="020B0400000000000000" pitchFamily="50" charset="-128"/>
                          <a:ea typeface="游ゴシック" panose="020B0400000000000000" pitchFamily="50" charset="-128"/>
                        </a:rPr>
                        <a:t>装着部位のこり及び血行の改善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0111">
                <a:tc>
                  <a:txBody>
                    <a:bodyPr/>
                    <a:lstStyle/>
                    <a:p>
                      <a:pPr algn="l"/>
                      <a:r>
                        <a:rPr kumimoji="1" lang="ja-JP" altLang="en-US" sz="800" dirty="0">
                          <a:latin typeface="游ゴシック" panose="020B0400000000000000" pitchFamily="50" charset="-128"/>
                          <a:ea typeface="游ゴシック" panose="020B0400000000000000" pitchFamily="50" charset="-128"/>
                        </a:rPr>
                        <a:t>販売チャネル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游ゴシック" panose="020B0400000000000000" pitchFamily="50" charset="-128"/>
                          <a:ea typeface="游ゴシック" panose="020B0400000000000000" pitchFamily="50" charset="-128"/>
                          <a:cs typeface="メイリオ" pitchFamily="50" charset="-128"/>
                        </a:rPr>
                        <a:t>全国のドラッグストア・量販店・ネット通販 </a:t>
                      </a:r>
                      <a:r>
                        <a:rPr lang="ja-JP" altLang="en-US" sz="800" dirty="0" smtClean="0">
                          <a:latin typeface="游ゴシック" panose="020B0400000000000000" pitchFamily="50" charset="-128"/>
                          <a:ea typeface="游ゴシック" panose="020B0400000000000000" pitchFamily="50" charset="-128"/>
                          <a:cs typeface="メイリオ" pitchFamily="50" charset="-128"/>
                        </a:rPr>
                        <a:t>など</a:t>
                      </a:r>
                      <a:endParaRPr lang="ja-JP" altLang="en-US" sz="800" dirty="0">
                        <a:latin typeface="游ゴシック" panose="020B0400000000000000" pitchFamily="50" charset="-128"/>
                        <a:ea typeface="游ゴシック" panose="020B0400000000000000"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0111">
                <a:tc>
                  <a:txBody>
                    <a:bodyPr/>
                    <a:lstStyle/>
                    <a:p>
                      <a:pPr algn="l"/>
                      <a:r>
                        <a:rPr kumimoji="1" lang="ja-JP" altLang="en-US" sz="800" dirty="0">
                          <a:latin typeface="游ゴシック" panose="020B0400000000000000" pitchFamily="50" charset="-128"/>
                          <a:ea typeface="游ゴシック" panose="020B0400000000000000" pitchFamily="50" charset="-128"/>
                        </a:rPr>
                        <a:t>希望小売価格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游ゴシック" panose="020B0400000000000000" pitchFamily="50" charset="-128"/>
                          <a:ea typeface="游ゴシック" panose="020B0400000000000000" pitchFamily="50" charset="-128"/>
                        </a:rPr>
                        <a:t>オープン価格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1" name="正方形/長方形 70">
            <a:extLst>
              <a:ext uri="{FF2B5EF4-FFF2-40B4-BE49-F238E27FC236}">
                <a16:creationId xmlns:a16="http://schemas.microsoft.com/office/drawing/2014/main" id="{2F7833F0-7362-DD52-6316-95D4B4F22521}"/>
              </a:ext>
            </a:extLst>
          </p:cNvPr>
          <p:cNvSpPr/>
          <p:nvPr/>
        </p:nvSpPr>
        <p:spPr>
          <a:xfrm>
            <a:off x="-65157" y="7333036"/>
            <a:ext cx="5573561" cy="1015663"/>
          </a:xfrm>
          <a:prstGeom prst="rect">
            <a:avLst/>
          </a:prstGeom>
        </p:spPr>
        <p:txBody>
          <a:bodyPr wrap="square">
            <a:spAutoFit/>
          </a:bodyPr>
          <a:lstStyle/>
          <a:p>
            <a:r>
              <a:rPr lang="en-US" altLang="ja-JP" sz="1000" dirty="0">
                <a:solidFill>
                  <a:srgbClr val="000000"/>
                </a:solidFill>
                <a:latin typeface="游ゴシック" panose="020B0400000000000000" pitchFamily="50" charset="-128"/>
                <a:ea typeface="游ゴシック" panose="020B0400000000000000" pitchFamily="50" charset="-128"/>
              </a:rPr>
              <a:t>【</a:t>
            </a:r>
            <a:r>
              <a:rPr lang="ja-JP" altLang="en-US" sz="1000" dirty="0">
                <a:solidFill>
                  <a:srgbClr val="000000"/>
                </a:solidFill>
                <a:latin typeface="游ゴシック" panose="020B0400000000000000" pitchFamily="50" charset="-128"/>
                <a:ea typeface="游ゴシック" panose="020B0400000000000000" pitchFamily="50" charset="-128"/>
              </a:rPr>
              <a:t>一般のお客様からのお問い合わせ先</a:t>
            </a:r>
            <a:r>
              <a:rPr lang="en-US" altLang="ja-JP" sz="1000" dirty="0">
                <a:solidFill>
                  <a:srgbClr val="000000"/>
                </a:solidFill>
                <a:latin typeface="游ゴシック" panose="020B0400000000000000" pitchFamily="50" charset="-128"/>
                <a:ea typeface="游ゴシック" panose="020B0400000000000000" pitchFamily="50" charset="-128"/>
              </a:rPr>
              <a:t>】</a:t>
            </a:r>
          </a:p>
          <a:p>
            <a:r>
              <a:rPr lang="ja-JP" altLang="en-US" sz="1000" dirty="0" smtClean="0">
                <a:solidFill>
                  <a:srgbClr val="000000"/>
                </a:solidFill>
                <a:latin typeface="游ゴシック" panose="020B0400000000000000" pitchFamily="50" charset="-128"/>
                <a:ea typeface="游ゴシック" panose="020B0400000000000000" pitchFamily="50" charset="-128"/>
              </a:rPr>
              <a:t>　ピップ</a:t>
            </a:r>
            <a:r>
              <a:rPr lang="ja-JP" altLang="en-US" sz="1000" dirty="0">
                <a:solidFill>
                  <a:srgbClr val="000000"/>
                </a:solidFill>
                <a:latin typeface="游ゴシック" panose="020B0400000000000000" pitchFamily="50" charset="-128"/>
                <a:ea typeface="游ゴシック" panose="020B0400000000000000" pitchFamily="50" charset="-128"/>
              </a:rPr>
              <a:t>株式会社お客様相談室　</a:t>
            </a:r>
            <a:r>
              <a:rPr lang="en-US" altLang="ja-JP" sz="1000" dirty="0">
                <a:solidFill>
                  <a:srgbClr val="000000"/>
                </a:solidFill>
                <a:latin typeface="游ゴシック" panose="020B0400000000000000" pitchFamily="50" charset="-128"/>
                <a:ea typeface="游ゴシック" panose="020B0400000000000000" pitchFamily="50" charset="-128"/>
              </a:rPr>
              <a:t>TEL</a:t>
            </a:r>
            <a:r>
              <a:rPr lang="ja-JP" altLang="en-US" sz="1000" dirty="0">
                <a:solidFill>
                  <a:srgbClr val="000000"/>
                </a:solidFill>
                <a:latin typeface="游ゴシック" panose="020B0400000000000000" pitchFamily="50" charset="-128"/>
                <a:ea typeface="游ゴシック" panose="020B0400000000000000" pitchFamily="50" charset="-128"/>
              </a:rPr>
              <a:t>：</a:t>
            </a:r>
            <a:r>
              <a:rPr lang="en-US" altLang="ja-JP" sz="1000" dirty="0">
                <a:solidFill>
                  <a:srgbClr val="000000"/>
                </a:solidFill>
                <a:latin typeface="游ゴシック" panose="020B0400000000000000" pitchFamily="50" charset="-128"/>
                <a:ea typeface="游ゴシック" panose="020B0400000000000000" pitchFamily="50" charset="-128"/>
              </a:rPr>
              <a:t>06-6945-4427</a:t>
            </a:r>
            <a:r>
              <a:rPr lang="ja-JP" altLang="en-US" sz="1000" dirty="0">
                <a:solidFill>
                  <a:srgbClr val="000000"/>
                </a:solidFill>
                <a:latin typeface="游ゴシック" panose="020B0400000000000000" pitchFamily="50" charset="-128"/>
                <a:ea typeface="游ゴシック" panose="020B0400000000000000" pitchFamily="50" charset="-128"/>
              </a:rPr>
              <a:t>　</a:t>
            </a:r>
            <a:endParaRPr lang="en-US" altLang="ja-JP" sz="1000" dirty="0">
              <a:solidFill>
                <a:srgbClr val="000000"/>
              </a:solidFill>
              <a:latin typeface="游ゴシック" panose="020B0400000000000000" pitchFamily="50" charset="-128"/>
              <a:ea typeface="游ゴシック" panose="020B0400000000000000" pitchFamily="50" charset="-128"/>
            </a:endParaRPr>
          </a:p>
          <a:p>
            <a:r>
              <a:rPr lang="ja-JP" altLang="en-US" sz="1000" dirty="0" smtClean="0">
                <a:solidFill>
                  <a:srgbClr val="000000"/>
                </a:solidFill>
                <a:latin typeface="游ゴシック" panose="020B0400000000000000" pitchFamily="50" charset="-128"/>
                <a:ea typeface="游ゴシック" panose="020B0400000000000000" pitchFamily="50" charset="-128"/>
              </a:rPr>
              <a:t>　ピップ</a:t>
            </a:r>
            <a:r>
              <a:rPr lang="ja-JP" altLang="en-US" sz="1000" dirty="0">
                <a:solidFill>
                  <a:srgbClr val="000000"/>
                </a:solidFill>
                <a:latin typeface="游ゴシック" panose="020B0400000000000000" pitchFamily="50" charset="-128"/>
                <a:ea typeface="游ゴシック" panose="020B0400000000000000" pitchFamily="50" charset="-128"/>
              </a:rPr>
              <a:t>製品情報ホームページ　</a:t>
            </a:r>
            <a:r>
              <a:rPr lang="en-US" altLang="ja-JP" sz="1000" dirty="0">
                <a:solidFill>
                  <a:srgbClr val="000000"/>
                </a:solidFill>
                <a:latin typeface="游ゴシック" panose="020B0400000000000000" pitchFamily="50" charset="-128"/>
                <a:ea typeface="游ゴシック" panose="020B0400000000000000" pitchFamily="50" charset="-128"/>
                <a:hlinkClick r:id="rId8"/>
              </a:rPr>
              <a:t>https://www.pipjapan.co.jp/products/</a:t>
            </a:r>
            <a:endParaRPr lang="en-US" altLang="ja-JP" sz="1000" dirty="0">
              <a:solidFill>
                <a:srgbClr val="000000"/>
              </a:solidFill>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ピップマグネループブランドサイト</a:t>
            </a:r>
            <a:r>
              <a:rPr lang="ja-JP" altLang="en-US" sz="1000" dirty="0">
                <a:latin typeface="游ゴシック" panose="020B0400000000000000" pitchFamily="50" charset="-128"/>
                <a:ea typeface="游ゴシック" panose="020B0400000000000000" pitchFamily="50" charset="-128"/>
              </a:rPr>
              <a:t>　</a:t>
            </a:r>
            <a:r>
              <a:rPr lang="en-US" altLang="ja-JP" sz="1000" dirty="0">
                <a:latin typeface="游ゴシック" panose="020B0400000000000000" pitchFamily="50" charset="-128"/>
                <a:ea typeface="游ゴシック" panose="020B0400000000000000" pitchFamily="50" charset="-128"/>
              </a:rPr>
              <a:t>https://magneloop.pipjapan.co.jp/</a:t>
            </a:r>
          </a:p>
          <a:p>
            <a:r>
              <a:rPr lang="ja-JP" altLang="en-US" sz="1000" dirty="0" smtClean="0">
                <a:latin typeface="游ゴシック" panose="020B0400000000000000" pitchFamily="50" charset="-128"/>
                <a:ea typeface="游ゴシック" panose="020B0400000000000000" pitchFamily="50" charset="-128"/>
              </a:rPr>
              <a:t>　ピップ </a:t>
            </a:r>
            <a:r>
              <a:rPr lang="ja-JP" altLang="en-US" sz="1000" dirty="0">
                <a:latin typeface="游ゴシック" panose="020B0400000000000000" pitchFamily="50" charset="-128"/>
                <a:ea typeface="游ゴシック" panose="020B0400000000000000" pitchFamily="50" charset="-128"/>
              </a:rPr>
              <a:t>ウエルネス通販　 </a:t>
            </a:r>
            <a:r>
              <a:rPr lang="en-US" altLang="ja-JP" sz="1000" dirty="0">
                <a:latin typeface="游ゴシック" panose="020B0400000000000000" pitchFamily="50" charset="-128"/>
                <a:ea typeface="游ゴシック" panose="020B0400000000000000" pitchFamily="50" charset="-128"/>
                <a:hlinkClick r:id="rId9"/>
              </a:rPr>
              <a:t>https://shop.pipjapan.co.jp/shop/default.aspx</a:t>
            </a:r>
            <a:endParaRPr lang="en-US" altLang="ja-JP" sz="1000" dirty="0">
              <a:latin typeface="游ゴシック" panose="020B0400000000000000" pitchFamily="50" charset="-128"/>
              <a:ea typeface="游ゴシック" panose="020B0400000000000000" pitchFamily="50" charset="-128"/>
            </a:endParaRPr>
          </a:p>
          <a:p>
            <a:endParaRPr lang="ja-JP" altLang="en-US" sz="1000" dirty="0">
              <a:latin typeface="游ゴシック" panose="020B0400000000000000" pitchFamily="50" charset="-128"/>
              <a:ea typeface="游ゴシック" panose="020B0400000000000000" pitchFamily="50" charset="-128"/>
            </a:endParaRPr>
          </a:p>
        </p:txBody>
      </p:sp>
      <p:sp>
        <p:nvSpPr>
          <p:cNvPr id="72" name="正方形/長方形 71">
            <a:extLst>
              <a:ext uri="{FF2B5EF4-FFF2-40B4-BE49-F238E27FC236}">
                <a16:creationId xmlns:a16="http://schemas.microsoft.com/office/drawing/2014/main" id="{2F7833F0-7362-DD52-6316-95D4B4F22521}"/>
              </a:ext>
            </a:extLst>
          </p:cNvPr>
          <p:cNvSpPr/>
          <p:nvPr/>
        </p:nvSpPr>
        <p:spPr>
          <a:xfrm>
            <a:off x="-65157" y="8395354"/>
            <a:ext cx="3380587" cy="861774"/>
          </a:xfrm>
          <a:prstGeom prst="rect">
            <a:avLst/>
          </a:prstGeom>
        </p:spPr>
        <p:txBody>
          <a:bodyPr wrap="square">
            <a:spAutoFit/>
          </a:bodyPr>
          <a:lstStyle/>
          <a:p>
            <a:r>
              <a:rPr lang="en-US" altLang="ja-JP" sz="1000" dirty="0" smtClean="0">
                <a:solidFill>
                  <a:srgbClr val="000000"/>
                </a:solidFill>
                <a:latin typeface="游ゴシック" panose="020B0400000000000000" pitchFamily="50" charset="-128"/>
                <a:ea typeface="游ゴシック" panose="020B0400000000000000" pitchFamily="50" charset="-128"/>
              </a:rPr>
              <a:t>【SNS】</a:t>
            </a:r>
            <a:endParaRPr lang="en-US" altLang="ja-JP" sz="1000" dirty="0">
              <a:solidFill>
                <a:srgbClr val="000000"/>
              </a:solidFill>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a:t>
            </a:r>
            <a:r>
              <a:rPr lang="en-US" altLang="ja-JP" sz="1000" dirty="0" smtClean="0">
                <a:latin typeface="游ゴシック" panose="020B0400000000000000" pitchFamily="50" charset="-128"/>
                <a:ea typeface="游ゴシック" panose="020B0400000000000000" pitchFamily="50" charset="-128"/>
              </a:rPr>
              <a:t>&lt;X</a:t>
            </a:r>
            <a:r>
              <a:rPr lang="ja-JP" altLang="en-US" sz="1000" dirty="0">
                <a:latin typeface="游ゴシック" panose="020B0400000000000000" pitchFamily="50" charset="-128"/>
                <a:ea typeface="游ゴシック" panose="020B0400000000000000" pitchFamily="50" charset="-128"/>
              </a:rPr>
              <a:t>（旧</a:t>
            </a:r>
            <a:r>
              <a:rPr lang="en-US" altLang="ja-JP" sz="1000" dirty="0">
                <a:latin typeface="游ゴシック" panose="020B0400000000000000" pitchFamily="50" charset="-128"/>
                <a:ea typeface="游ゴシック" panose="020B0400000000000000" pitchFamily="50" charset="-128"/>
              </a:rPr>
              <a:t>Twitter</a:t>
            </a:r>
            <a:r>
              <a:rPr lang="ja-JP" altLang="en-US" sz="1000" dirty="0">
                <a:latin typeface="游ゴシック" panose="020B0400000000000000" pitchFamily="50" charset="-128"/>
                <a:ea typeface="游ゴシック" panose="020B0400000000000000" pitchFamily="50" charset="-128"/>
              </a:rPr>
              <a:t>）公式</a:t>
            </a:r>
            <a:r>
              <a:rPr lang="ja-JP" altLang="en-US" sz="1000" dirty="0" smtClean="0">
                <a:latin typeface="游ゴシック" panose="020B0400000000000000" pitchFamily="50" charset="-128"/>
                <a:ea typeface="游ゴシック" panose="020B0400000000000000" pitchFamily="50" charset="-128"/>
              </a:rPr>
              <a:t>アカウント</a:t>
            </a:r>
            <a:r>
              <a:rPr lang="en-US" altLang="ja-JP" sz="1000" dirty="0" smtClean="0">
                <a:latin typeface="游ゴシック" panose="020B0400000000000000" pitchFamily="50" charset="-128"/>
                <a:ea typeface="游ゴシック" panose="020B0400000000000000" pitchFamily="50" charset="-128"/>
              </a:rPr>
              <a:t>&gt;</a:t>
            </a:r>
            <a:r>
              <a:rPr lang="ja-JP" altLang="en-US" sz="1000" dirty="0">
                <a:latin typeface="游ゴシック" panose="020B0400000000000000" pitchFamily="50" charset="-128"/>
                <a:ea typeface="游ゴシック" panose="020B0400000000000000" pitchFamily="50" charset="-128"/>
              </a:rPr>
              <a:t>　</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a:t>
            </a:r>
            <a:r>
              <a:rPr lang="en-US" altLang="ja-JP" sz="1000" dirty="0" smtClean="0">
                <a:latin typeface="游ゴシック" panose="020B0400000000000000" pitchFamily="50" charset="-128"/>
                <a:ea typeface="游ゴシック" panose="020B0400000000000000" pitchFamily="50" charset="-128"/>
              </a:rPr>
              <a:t>URL</a:t>
            </a:r>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https</a:t>
            </a:r>
            <a:r>
              <a:rPr lang="en-US" altLang="ja-JP" sz="1000" dirty="0">
                <a:latin typeface="游ゴシック" panose="020B0400000000000000" pitchFamily="50" charset="-128"/>
                <a:ea typeface="游ゴシック" panose="020B0400000000000000" pitchFamily="50" charset="-128"/>
              </a:rPr>
              <a:t>://twitter.com/pip_cp</a:t>
            </a:r>
          </a:p>
          <a:p>
            <a:r>
              <a:rPr lang="ja-JP" altLang="en-US" sz="1000" dirty="0" smtClean="0">
                <a:latin typeface="游ゴシック" panose="020B0400000000000000" pitchFamily="50" charset="-128"/>
                <a:ea typeface="游ゴシック" panose="020B0400000000000000" pitchFamily="50" charset="-128"/>
              </a:rPr>
              <a:t>　</a:t>
            </a:r>
            <a:r>
              <a:rPr lang="en-US" altLang="ja-JP" sz="1000" dirty="0" smtClean="0">
                <a:latin typeface="游ゴシック" panose="020B0400000000000000" pitchFamily="50" charset="-128"/>
                <a:ea typeface="游ゴシック" panose="020B0400000000000000" pitchFamily="50" charset="-128"/>
              </a:rPr>
              <a:t>&lt;Instagram</a:t>
            </a:r>
            <a:r>
              <a:rPr lang="ja-JP" altLang="en-US" sz="1000" dirty="0">
                <a:latin typeface="游ゴシック" panose="020B0400000000000000" pitchFamily="50" charset="-128"/>
                <a:ea typeface="游ゴシック" panose="020B0400000000000000" pitchFamily="50" charset="-128"/>
              </a:rPr>
              <a:t>公式</a:t>
            </a:r>
            <a:r>
              <a:rPr lang="ja-JP" altLang="en-US" sz="1000" dirty="0" smtClean="0">
                <a:latin typeface="游ゴシック" panose="020B0400000000000000" pitchFamily="50" charset="-128"/>
                <a:ea typeface="游ゴシック" panose="020B0400000000000000" pitchFamily="50" charset="-128"/>
              </a:rPr>
              <a:t>アカウント</a:t>
            </a:r>
            <a:r>
              <a:rPr lang="en-US" altLang="ja-JP" sz="1000" dirty="0" smtClean="0">
                <a:latin typeface="游ゴシック" panose="020B0400000000000000" pitchFamily="50" charset="-128"/>
                <a:ea typeface="游ゴシック" panose="020B0400000000000000" pitchFamily="50" charset="-128"/>
              </a:rPr>
              <a:t>&gt;</a:t>
            </a:r>
          </a:p>
          <a:p>
            <a:r>
              <a:rPr lang="ja-JP" altLang="en-US" sz="1000" dirty="0" smtClean="0">
                <a:latin typeface="游ゴシック" panose="020B0400000000000000" pitchFamily="50" charset="-128"/>
                <a:ea typeface="游ゴシック" panose="020B0400000000000000" pitchFamily="50" charset="-128"/>
              </a:rPr>
              <a:t>　　</a:t>
            </a:r>
            <a:r>
              <a:rPr lang="en-US" altLang="ja-JP" sz="1000" dirty="0" smtClean="0">
                <a:latin typeface="游ゴシック" panose="020B0400000000000000" pitchFamily="50" charset="-128"/>
                <a:ea typeface="游ゴシック" panose="020B0400000000000000" pitchFamily="50" charset="-128"/>
              </a:rPr>
              <a:t>URL</a:t>
            </a:r>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https</a:t>
            </a:r>
            <a:r>
              <a:rPr lang="en-US" altLang="ja-JP" sz="1000" dirty="0">
                <a:latin typeface="游ゴシック" panose="020B0400000000000000" pitchFamily="50" charset="-128"/>
                <a:ea typeface="游ゴシック" panose="020B0400000000000000" pitchFamily="50" charset="-128"/>
              </a:rPr>
              <a:t>://www.instagram.com/pip_cp/?hl=ja</a:t>
            </a:r>
            <a:endParaRPr lang="ja-JP" altLang="en-US"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36260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43151</TotalTime>
  <Words>447</Words>
  <Application>Microsoft Office PowerPoint</Application>
  <PresentationFormat>A4 210 x 297 mm</PresentationFormat>
  <Paragraphs>110</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ＭＳ Ｐゴシック</vt:lpstr>
      <vt:lpstr>メイリオ</vt:lpstr>
      <vt:lpstr>游ゴシック</vt:lpstr>
      <vt:lpstr>Arial</vt:lpstr>
      <vt:lpstr>Calibri</vt:lpstr>
      <vt:lpstr>Times New Roman</vt:lpstr>
      <vt:lpstr>ホワイト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mai</dc:creator>
  <cp:lastModifiedBy>pipuser</cp:lastModifiedBy>
  <cp:revision>1700</cp:revision>
  <cp:lastPrinted>2022-08-29T06:37:02Z</cp:lastPrinted>
  <dcterms:created xsi:type="dcterms:W3CDTF">2017-07-11T04:49:26Z</dcterms:created>
  <dcterms:modified xsi:type="dcterms:W3CDTF">2024-06-13T02:42:30Z</dcterms:modified>
</cp:coreProperties>
</file>